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5606-A463-41AD-8073-D9B65366F8A8}" type="datetimeFigureOut">
              <a:rPr lang="de-DE" smtClean="0"/>
              <a:pPr/>
              <a:t>30.01.2013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46EC-C8B0-403B-81EC-5D5438D948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r.cs.tu-bs.de/courses/ss13/sep-al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dirty="0" smtClean="0">
                <a:latin typeface="Impact" pitchFamily="34" charset="0"/>
              </a:rPr>
              <a:t>PANIC ROOM</a:t>
            </a:r>
            <a:endParaRPr lang="de-DE" sz="7200" dirty="0">
              <a:latin typeface="Impact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Institut für Betriebssysteme und Rechnerverbund (IBR)</a:t>
            </a:r>
          </a:p>
          <a:p>
            <a:r>
              <a:rPr lang="de-DE" dirty="0" smtClean="0"/>
              <a:t>Abteilung </a:t>
            </a:r>
            <a:r>
              <a:rPr lang="de-DE" dirty="0" err="1" smtClean="0"/>
              <a:t>Algorithmik</a:t>
            </a:r>
            <a:endParaRPr lang="de-DE" dirty="0" smtClean="0"/>
          </a:p>
          <a:p>
            <a:r>
              <a:rPr lang="de-DE" dirty="0" smtClean="0">
                <a:solidFill>
                  <a:srgbClr val="0070C0"/>
                </a:solidFill>
                <a:hlinkClick r:id="rId2"/>
              </a:rPr>
              <a:t>www.ibr.cs.tu-bs.de/courses/ss13/sep-alg/</a:t>
            </a:r>
            <a:endParaRPr lang="de-DE" dirty="0" smtClean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Ambient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endParaRPr lang="de-DE" dirty="0"/>
          </a:p>
        </p:txBody>
      </p:sp>
      <p:grpSp>
        <p:nvGrpSpPr>
          <p:cNvPr id="67" name="Gruppieren 66"/>
          <p:cNvGrpSpPr/>
          <p:nvPr/>
        </p:nvGrpSpPr>
        <p:grpSpPr>
          <a:xfrm>
            <a:off x="1259632" y="1916832"/>
            <a:ext cx="6912768" cy="3888432"/>
            <a:chOff x="1259632" y="1916832"/>
            <a:chExt cx="6912768" cy="3888432"/>
          </a:xfrm>
        </p:grpSpPr>
        <p:cxnSp>
          <p:nvCxnSpPr>
            <p:cNvPr id="6" name="Gerade Verbindung 5"/>
            <p:cNvCxnSpPr/>
            <p:nvPr/>
          </p:nvCxnSpPr>
          <p:spPr>
            <a:xfrm flipV="1">
              <a:off x="1259632" y="4221088"/>
              <a:ext cx="4392488" cy="1584176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flipH="1" flipV="1">
              <a:off x="5652120" y="4221088"/>
              <a:ext cx="2520280" cy="1368152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5652120" y="1916832"/>
              <a:ext cx="0" cy="2304256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 flipV="1">
              <a:off x="6228184" y="2780928"/>
              <a:ext cx="0" cy="1728192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H="1" flipV="1">
              <a:off x="6228184" y="2780928"/>
              <a:ext cx="792088" cy="43204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 flipV="1">
              <a:off x="7020272" y="3212976"/>
              <a:ext cx="0" cy="1728192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ieren 64"/>
          <p:cNvGrpSpPr/>
          <p:nvPr/>
        </p:nvGrpSpPr>
        <p:grpSpPr>
          <a:xfrm>
            <a:off x="2987824" y="4382994"/>
            <a:ext cx="874458" cy="1278254"/>
            <a:chOff x="2987824" y="4382994"/>
            <a:chExt cx="874458" cy="1278254"/>
          </a:xfrm>
        </p:grpSpPr>
        <p:grpSp>
          <p:nvGrpSpPr>
            <p:cNvPr id="54" name="Gruppieren 53"/>
            <p:cNvGrpSpPr/>
            <p:nvPr/>
          </p:nvGrpSpPr>
          <p:grpSpPr>
            <a:xfrm>
              <a:off x="2987824" y="4599018"/>
              <a:ext cx="874458" cy="1062230"/>
              <a:chOff x="3409510" y="3933056"/>
              <a:chExt cx="1244860" cy="1512168"/>
            </a:xfrm>
          </p:grpSpPr>
          <p:grpSp>
            <p:nvGrpSpPr>
              <p:cNvPr id="46" name="Gruppieren 45"/>
              <p:cNvGrpSpPr/>
              <p:nvPr/>
            </p:nvGrpSpPr>
            <p:grpSpPr>
              <a:xfrm>
                <a:off x="3707904" y="3933056"/>
                <a:ext cx="648072" cy="1512168"/>
                <a:chOff x="3923928" y="3140968"/>
                <a:chExt cx="648072" cy="1512168"/>
              </a:xfrm>
            </p:grpSpPr>
            <p:sp>
              <p:nvSpPr>
                <p:cNvPr id="47" name="Ellipse 46"/>
                <p:cNvSpPr/>
                <p:nvPr/>
              </p:nvSpPr>
              <p:spPr>
                <a:xfrm>
                  <a:off x="3995936" y="3140968"/>
                  <a:ext cx="504056" cy="5040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" name="Ellipse 47"/>
                <p:cNvSpPr/>
                <p:nvPr/>
              </p:nvSpPr>
              <p:spPr>
                <a:xfrm>
                  <a:off x="3923928" y="3645024"/>
                  <a:ext cx="648072" cy="64807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3923928" y="4005064"/>
                  <a:ext cx="648072" cy="3600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3995936" y="4365104"/>
                  <a:ext cx="183032" cy="28803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4315326" y="4365104"/>
                  <a:ext cx="184666" cy="28803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 rot="20555367">
                <a:off x="4220867" y="4499083"/>
                <a:ext cx="433503" cy="12591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echteck 52"/>
              <p:cNvSpPr/>
              <p:nvPr/>
            </p:nvSpPr>
            <p:spPr>
              <a:xfrm rot="1044633" flipH="1">
                <a:off x="3409510" y="4499084"/>
                <a:ext cx="433503" cy="12591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026" name="Picture 2" descr="X:\Icon_-_Fire_-_Monochrom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91880" y="5103074"/>
              <a:ext cx="345931" cy="465460"/>
            </a:xfrm>
            <a:prstGeom prst="rect">
              <a:avLst/>
            </a:prstGeom>
            <a:noFill/>
          </p:spPr>
        </p:pic>
        <p:pic>
          <p:nvPicPr>
            <p:cNvPr id="56" name="Picture 2" descr="X:\Icon_-_Fire_-_Monochrom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3848" y="4382994"/>
              <a:ext cx="238898" cy="321444"/>
            </a:xfrm>
            <a:prstGeom prst="rect">
              <a:avLst/>
            </a:prstGeom>
            <a:noFill/>
          </p:spPr>
        </p:pic>
        <p:pic>
          <p:nvPicPr>
            <p:cNvPr id="57" name="Picture 2" descr="X:\Icon_-_Fire_-_Monochrom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9832" y="4743034"/>
              <a:ext cx="238898" cy="321444"/>
            </a:xfrm>
            <a:prstGeom prst="rect">
              <a:avLst/>
            </a:prstGeom>
            <a:noFill/>
          </p:spPr>
        </p:pic>
      </p:grpSp>
      <p:grpSp>
        <p:nvGrpSpPr>
          <p:cNvPr id="39" name="Gruppieren 38"/>
          <p:cNvGrpSpPr/>
          <p:nvPr/>
        </p:nvGrpSpPr>
        <p:grpSpPr>
          <a:xfrm>
            <a:off x="6012160" y="3789040"/>
            <a:ext cx="648072" cy="1512168"/>
            <a:chOff x="3923928" y="3140968"/>
            <a:chExt cx="648072" cy="1512168"/>
          </a:xfrm>
        </p:grpSpPr>
        <p:sp>
          <p:nvSpPr>
            <p:cNvPr id="34" name="Ellipse 33"/>
            <p:cNvSpPr/>
            <p:nvPr/>
          </p:nvSpPr>
          <p:spPr>
            <a:xfrm>
              <a:off x="3995936" y="3140968"/>
              <a:ext cx="504056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35" name="Ellipse 34"/>
            <p:cNvSpPr/>
            <p:nvPr/>
          </p:nvSpPr>
          <p:spPr>
            <a:xfrm>
              <a:off x="3923928" y="3645024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923928" y="4005064"/>
              <a:ext cx="648072" cy="3600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3995936" y="4365104"/>
              <a:ext cx="18303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4315326" y="4365104"/>
              <a:ext cx="184666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</p:grpSp>
      <p:sp>
        <p:nvSpPr>
          <p:cNvPr id="58" name="Rechteck 57"/>
          <p:cNvSpPr/>
          <p:nvPr/>
        </p:nvSpPr>
        <p:spPr>
          <a:xfrm rot="20254209">
            <a:off x="6527347" y="4370072"/>
            <a:ext cx="432048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/>
          </a:p>
        </p:txBody>
      </p:sp>
      <p:pic>
        <p:nvPicPr>
          <p:cNvPr id="1028" name="Picture 4" descr="X:\audio-volume-mediu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852936"/>
            <a:ext cx="690732" cy="687426"/>
          </a:xfrm>
          <a:prstGeom prst="rect">
            <a:avLst/>
          </a:prstGeom>
          <a:noFill/>
        </p:spPr>
      </p:pic>
      <p:sp>
        <p:nvSpPr>
          <p:cNvPr id="63" name="Abgerundete rechteckige Legende 62"/>
          <p:cNvSpPr/>
          <p:nvPr/>
        </p:nvSpPr>
        <p:spPr>
          <a:xfrm>
            <a:off x="6876256" y="1628800"/>
            <a:ext cx="1368152" cy="1080120"/>
          </a:xfrm>
          <a:prstGeom prst="wedgeRoundRect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4" name="Grafik 63" descr="fire-warning-aler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412776"/>
            <a:ext cx="1121597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X:\Plant_And_V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293096"/>
            <a:ext cx="720080" cy="1111235"/>
          </a:xfrm>
          <a:prstGeom prst="rect">
            <a:avLst/>
          </a:prstGeom>
          <a:noFill/>
        </p:spPr>
      </p:pic>
      <p:grpSp>
        <p:nvGrpSpPr>
          <p:cNvPr id="96" name="Gruppieren 95"/>
          <p:cNvGrpSpPr/>
          <p:nvPr/>
        </p:nvGrpSpPr>
        <p:grpSpPr>
          <a:xfrm>
            <a:off x="4932040" y="2276872"/>
            <a:ext cx="2358797" cy="3024336"/>
            <a:chOff x="5403503" y="2996952"/>
            <a:chExt cx="902071" cy="1156592"/>
          </a:xfrm>
          <a:solidFill>
            <a:schemeClr val="bg1">
              <a:lumMod val="50000"/>
            </a:schemeClr>
          </a:solidFill>
        </p:grpSpPr>
        <p:sp>
          <p:nvSpPr>
            <p:cNvPr id="77" name="Ellipse 76"/>
            <p:cNvSpPr/>
            <p:nvPr/>
          </p:nvSpPr>
          <p:spPr>
            <a:xfrm>
              <a:off x="5508104" y="2996952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 rot="1164170">
              <a:off x="5403503" y="3527662"/>
              <a:ext cx="648072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81" name="Rechteck 80"/>
            <p:cNvSpPr/>
            <p:nvPr/>
          </p:nvSpPr>
          <p:spPr>
            <a:xfrm rot="3720925">
              <a:off x="6069225" y="3455202"/>
              <a:ext cx="11265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82" name="Freihandform 81"/>
            <p:cNvSpPr/>
            <p:nvPr/>
          </p:nvSpPr>
          <p:spPr>
            <a:xfrm>
              <a:off x="5415855" y="3603153"/>
              <a:ext cx="627459" cy="550391"/>
            </a:xfrm>
            <a:custGeom>
              <a:avLst/>
              <a:gdLst>
                <a:gd name="connsiteX0" fmla="*/ 0 w 619125"/>
                <a:gd name="connsiteY0" fmla="*/ 0 h 508000"/>
                <a:gd name="connsiteX1" fmla="*/ 0 w 619125"/>
                <a:gd name="connsiteY1" fmla="*/ 203200 h 508000"/>
                <a:gd name="connsiteX2" fmla="*/ 581025 w 619125"/>
                <a:gd name="connsiteY2" fmla="*/ 508000 h 508000"/>
                <a:gd name="connsiteX3" fmla="*/ 619125 w 619125"/>
                <a:gd name="connsiteY3" fmla="*/ 168275 h 508000"/>
                <a:gd name="connsiteX4" fmla="*/ 0 w 619125"/>
                <a:gd name="connsiteY4" fmla="*/ 0 h 508000"/>
                <a:gd name="connsiteX0" fmla="*/ 0 w 623590"/>
                <a:gd name="connsiteY0" fmla="*/ 0 h 530870"/>
                <a:gd name="connsiteX1" fmla="*/ 0 w 623590"/>
                <a:gd name="connsiteY1" fmla="*/ 203200 h 530870"/>
                <a:gd name="connsiteX2" fmla="*/ 623590 w 623590"/>
                <a:gd name="connsiteY2" fmla="*/ 530870 h 530870"/>
                <a:gd name="connsiteX3" fmla="*/ 619125 w 623590"/>
                <a:gd name="connsiteY3" fmla="*/ 168275 h 530870"/>
                <a:gd name="connsiteX4" fmla="*/ 0 w 623590"/>
                <a:gd name="connsiteY4" fmla="*/ 0 h 530870"/>
                <a:gd name="connsiteX0" fmla="*/ 0 w 628055"/>
                <a:gd name="connsiteY0" fmla="*/ 0 h 551631"/>
                <a:gd name="connsiteX1" fmla="*/ 4465 w 628055"/>
                <a:gd name="connsiteY1" fmla="*/ 223961 h 551631"/>
                <a:gd name="connsiteX2" fmla="*/ 628055 w 628055"/>
                <a:gd name="connsiteY2" fmla="*/ 551631 h 551631"/>
                <a:gd name="connsiteX3" fmla="*/ 623590 w 628055"/>
                <a:gd name="connsiteY3" fmla="*/ 189036 h 551631"/>
                <a:gd name="connsiteX4" fmla="*/ 0 w 628055"/>
                <a:gd name="connsiteY4" fmla="*/ 0 h 551631"/>
                <a:gd name="connsiteX0" fmla="*/ 0 w 630138"/>
                <a:gd name="connsiteY0" fmla="*/ 0 h 528959"/>
                <a:gd name="connsiteX1" fmla="*/ 6548 w 630138"/>
                <a:gd name="connsiteY1" fmla="*/ 201289 h 528959"/>
                <a:gd name="connsiteX2" fmla="*/ 630138 w 630138"/>
                <a:gd name="connsiteY2" fmla="*/ 528959 h 528959"/>
                <a:gd name="connsiteX3" fmla="*/ 625673 w 630138"/>
                <a:gd name="connsiteY3" fmla="*/ 166364 h 528959"/>
                <a:gd name="connsiteX4" fmla="*/ 0 w 630138"/>
                <a:gd name="connsiteY4" fmla="*/ 0 h 528959"/>
                <a:gd name="connsiteX0" fmla="*/ 2084 w 625078"/>
                <a:gd name="connsiteY0" fmla="*/ 0 h 543247"/>
                <a:gd name="connsiteX1" fmla="*/ 1488 w 625078"/>
                <a:gd name="connsiteY1" fmla="*/ 215577 h 543247"/>
                <a:gd name="connsiteX2" fmla="*/ 625078 w 625078"/>
                <a:gd name="connsiteY2" fmla="*/ 543247 h 543247"/>
                <a:gd name="connsiteX3" fmla="*/ 620613 w 625078"/>
                <a:gd name="connsiteY3" fmla="*/ 180652 h 543247"/>
                <a:gd name="connsiteX4" fmla="*/ 2084 w 625078"/>
                <a:gd name="connsiteY4" fmla="*/ 0 h 543247"/>
                <a:gd name="connsiteX0" fmla="*/ 4465 w 627459"/>
                <a:gd name="connsiteY0" fmla="*/ 0 h 543247"/>
                <a:gd name="connsiteX1" fmla="*/ 1488 w 627459"/>
                <a:gd name="connsiteY1" fmla="*/ 208433 h 543247"/>
                <a:gd name="connsiteX2" fmla="*/ 627459 w 627459"/>
                <a:gd name="connsiteY2" fmla="*/ 543247 h 543247"/>
                <a:gd name="connsiteX3" fmla="*/ 622994 w 627459"/>
                <a:gd name="connsiteY3" fmla="*/ 180652 h 543247"/>
                <a:gd name="connsiteX4" fmla="*/ 4465 w 627459"/>
                <a:gd name="connsiteY4" fmla="*/ 0 h 543247"/>
                <a:gd name="connsiteX0" fmla="*/ 2084 w 627459"/>
                <a:gd name="connsiteY0" fmla="*/ 0 h 550391"/>
                <a:gd name="connsiteX1" fmla="*/ 1488 w 627459"/>
                <a:gd name="connsiteY1" fmla="*/ 215577 h 550391"/>
                <a:gd name="connsiteX2" fmla="*/ 627459 w 627459"/>
                <a:gd name="connsiteY2" fmla="*/ 550391 h 550391"/>
                <a:gd name="connsiteX3" fmla="*/ 622994 w 627459"/>
                <a:gd name="connsiteY3" fmla="*/ 187796 h 550391"/>
                <a:gd name="connsiteX4" fmla="*/ 2084 w 627459"/>
                <a:gd name="connsiteY4" fmla="*/ 0 h 55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59" h="550391">
                  <a:moveTo>
                    <a:pt x="2084" y="0"/>
                  </a:moveTo>
                  <a:cubicBezTo>
                    <a:pt x="3572" y="74654"/>
                    <a:pt x="0" y="140923"/>
                    <a:pt x="1488" y="215577"/>
                  </a:cubicBezTo>
                  <a:lnTo>
                    <a:pt x="627459" y="550391"/>
                  </a:lnTo>
                  <a:cubicBezTo>
                    <a:pt x="625971" y="429526"/>
                    <a:pt x="624482" y="308661"/>
                    <a:pt x="622994" y="187796"/>
                  </a:cubicBezTo>
                  <a:lnTo>
                    <a:pt x="208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1" name="Freihandform 90"/>
          <p:cNvSpPr/>
          <p:nvPr/>
        </p:nvSpPr>
        <p:spPr>
          <a:xfrm>
            <a:off x="9399438" y="5271517"/>
            <a:ext cx="1374032" cy="2136874"/>
          </a:xfrm>
          <a:custGeom>
            <a:avLst/>
            <a:gdLst>
              <a:gd name="connsiteX0" fmla="*/ 3175 w 1228725"/>
              <a:gd name="connsiteY0" fmla="*/ 0 h 1936750"/>
              <a:gd name="connsiteX1" fmla="*/ 1228725 w 1228725"/>
              <a:gd name="connsiteY1" fmla="*/ 641350 h 1936750"/>
              <a:gd name="connsiteX2" fmla="*/ 1222375 w 1228725"/>
              <a:gd name="connsiteY2" fmla="*/ 1936750 h 1936750"/>
              <a:gd name="connsiteX3" fmla="*/ 0 w 1228725"/>
              <a:gd name="connsiteY3" fmla="*/ 1295400 h 1936750"/>
              <a:gd name="connsiteX4" fmla="*/ 3175 w 1228725"/>
              <a:gd name="connsiteY4" fmla="*/ 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936750">
                <a:moveTo>
                  <a:pt x="3175" y="0"/>
                </a:moveTo>
                <a:lnTo>
                  <a:pt x="1228725" y="641350"/>
                </a:lnTo>
                <a:cubicBezTo>
                  <a:pt x="1226608" y="1073150"/>
                  <a:pt x="1224492" y="1504950"/>
                  <a:pt x="1222375" y="1936750"/>
                </a:cubicBezTo>
                <a:lnTo>
                  <a:pt x="0" y="1295400"/>
                </a:lnTo>
                <a:cubicBezTo>
                  <a:pt x="1058" y="863600"/>
                  <a:pt x="2117" y="431800"/>
                  <a:pt x="31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Panic </a:t>
            </a:r>
            <a:r>
              <a:rPr lang="de-DE" dirty="0" err="1" smtClean="0"/>
              <a:t>Room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1979712" y="4365104"/>
            <a:ext cx="2592288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H="1" flipV="1">
            <a:off x="4572000" y="4365104"/>
            <a:ext cx="2520280" cy="1368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572000" y="2060848"/>
            <a:ext cx="0" cy="2304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pieren 78"/>
          <p:cNvGrpSpPr/>
          <p:nvPr/>
        </p:nvGrpSpPr>
        <p:grpSpPr>
          <a:xfrm>
            <a:off x="3131840" y="3789040"/>
            <a:ext cx="2743200" cy="1944216"/>
            <a:chOff x="3131840" y="3789040"/>
            <a:chExt cx="2743200" cy="1944216"/>
          </a:xfrm>
        </p:grpSpPr>
        <p:sp>
          <p:nvSpPr>
            <p:cNvPr id="32" name="Abgerundetes Rechteck 31"/>
            <p:cNvSpPr/>
            <p:nvPr/>
          </p:nvSpPr>
          <p:spPr>
            <a:xfrm>
              <a:off x="3347864" y="4221088"/>
              <a:ext cx="144016" cy="8640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4572000" y="4869160"/>
              <a:ext cx="144016" cy="8640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5436096" y="4581128"/>
              <a:ext cx="144016" cy="8640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3131840" y="3789040"/>
              <a:ext cx="2743200" cy="1299411"/>
            </a:xfrm>
            <a:custGeom>
              <a:avLst/>
              <a:gdLst>
                <a:gd name="connsiteX0" fmla="*/ 0 w 2743200"/>
                <a:gd name="connsiteY0" fmla="*/ 433137 h 1299411"/>
                <a:gd name="connsiteX1" fmla="*/ 1171074 w 2743200"/>
                <a:gd name="connsiteY1" fmla="*/ 0 h 1299411"/>
                <a:gd name="connsiteX2" fmla="*/ 2743200 w 2743200"/>
                <a:gd name="connsiteY2" fmla="*/ 858253 h 1299411"/>
                <a:gd name="connsiteX3" fmla="*/ 1596190 w 2743200"/>
                <a:gd name="connsiteY3" fmla="*/ 1299411 h 1299411"/>
                <a:gd name="connsiteX4" fmla="*/ 0 w 2743200"/>
                <a:gd name="connsiteY4" fmla="*/ 433137 h 129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1299411">
                  <a:moveTo>
                    <a:pt x="0" y="433137"/>
                  </a:moveTo>
                  <a:lnTo>
                    <a:pt x="1171074" y="0"/>
                  </a:lnTo>
                  <a:lnTo>
                    <a:pt x="2743200" y="858253"/>
                  </a:lnTo>
                  <a:lnTo>
                    <a:pt x="1596190" y="1299411"/>
                  </a:lnTo>
                  <a:lnTo>
                    <a:pt x="0" y="43313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050" name="Picture 2" descr="X:\Plant_And_V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12976"/>
            <a:ext cx="720080" cy="1111235"/>
          </a:xfrm>
          <a:prstGeom prst="rect">
            <a:avLst/>
          </a:prstGeom>
          <a:noFill/>
        </p:spPr>
      </p:pic>
      <p:grpSp>
        <p:nvGrpSpPr>
          <p:cNvPr id="66" name="Gruppieren 65"/>
          <p:cNvGrpSpPr/>
          <p:nvPr/>
        </p:nvGrpSpPr>
        <p:grpSpPr>
          <a:xfrm>
            <a:off x="2843808" y="2852936"/>
            <a:ext cx="720080" cy="711696"/>
            <a:chOff x="2627784" y="2492896"/>
            <a:chExt cx="864096" cy="711696"/>
          </a:xfrm>
        </p:grpSpPr>
        <p:sp>
          <p:nvSpPr>
            <p:cNvPr id="37" name="Ellipse 36"/>
            <p:cNvSpPr/>
            <p:nvPr/>
          </p:nvSpPr>
          <p:spPr>
            <a:xfrm>
              <a:off x="2627784" y="2492896"/>
              <a:ext cx="864096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38"/>
            <p:cNvCxnSpPr>
              <a:stCxn id="37" idx="2"/>
              <a:endCxn id="41" idx="2"/>
            </p:cNvCxnSpPr>
            <p:nvPr/>
          </p:nvCxnSpPr>
          <p:spPr>
            <a:xfrm>
              <a:off x="2627784" y="2672916"/>
              <a:ext cx="144016" cy="4278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/>
            <p:cNvSpPr/>
            <p:nvPr/>
          </p:nvSpPr>
          <p:spPr>
            <a:xfrm>
              <a:off x="2771800" y="2996952"/>
              <a:ext cx="576064" cy="2076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3" name="Gerade Verbindung 42"/>
            <p:cNvCxnSpPr>
              <a:stCxn id="37" idx="6"/>
              <a:endCxn id="41" idx="6"/>
            </p:cNvCxnSpPr>
            <p:nvPr/>
          </p:nvCxnSpPr>
          <p:spPr>
            <a:xfrm flipH="1">
              <a:off x="3347864" y="2672916"/>
              <a:ext cx="144016" cy="4278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>
              <a:stCxn id="37" idx="7"/>
              <a:endCxn id="41" idx="7"/>
            </p:cNvCxnSpPr>
            <p:nvPr/>
          </p:nvCxnSpPr>
          <p:spPr>
            <a:xfrm flipH="1">
              <a:off x="3263501" y="2545623"/>
              <a:ext cx="101835" cy="4817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>
              <a:stCxn id="37" idx="0"/>
              <a:endCxn id="41" idx="0"/>
            </p:cNvCxnSpPr>
            <p:nvPr/>
          </p:nvCxnSpPr>
          <p:spPr>
            <a:xfrm>
              <a:off x="3059832" y="2492896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>
              <a:stCxn id="37" idx="1"/>
              <a:endCxn id="41" idx="1"/>
            </p:cNvCxnSpPr>
            <p:nvPr/>
          </p:nvCxnSpPr>
          <p:spPr>
            <a:xfrm>
              <a:off x="2754328" y="2545623"/>
              <a:ext cx="101835" cy="4817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>
              <a:stCxn id="37" idx="3"/>
              <a:endCxn id="41" idx="3"/>
            </p:cNvCxnSpPr>
            <p:nvPr/>
          </p:nvCxnSpPr>
          <p:spPr>
            <a:xfrm>
              <a:off x="2754328" y="2800209"/>
              <a:ext cx="101835" cy="373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37" idx="4"/>
              <a:endCxn id="41" idx="4"/>
            </p:cNvCxnSpPr>
            <p:nvPr/>
          </p:nvCxnSpPr>
          <p:spPr>
            <a:xfrm>
              <a:off x="3059832" y="2852936"/>
              <a:ext cx="0" cy="3516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>
              <a:stCxn id="37" idx="5"/>
              <a:endCxn id="41" idx="5"/>
            </p:cNvCxnSpPr>
            <p:nvPr/>
          </p:nvCxnSpPr>
          <p:spPr>
            <a:xfrm flipH="1">
              <a:off x="3263501" y="2800209"/>
              <a:ext cx="101835" cy="373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Ellipse 63"/>
            <p:cNvSpPr/>
            <p:nvPr/>
          </p:nvSpPr>
          <p:spPr>
            <a:xfrm>
              <a:off x="2727413" y="2836937"/>
              <a:ext cx="664838" cy="23963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2699792" y="2708920"/>
              <a:ext cx="729319" cy="26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Freihandform 72"/>
          <p:cNvSpPr/>
          <p:nvPr/>
        </p:nvSpPr>
        <p:spPr>
          <a:xfrm>
            <a:off x="9468544" y="5373216"/>
            <a:ext cx="1228725" cy="1936750"/>
          </a:xfrm>
          <a:custGeom>
            <a:avLst/>
            <a:gdLst>
              <a:gd name="connsiteX0" fmla="*/ 3175 w 1228725"/>
              <a:gd name="connsiteY0" fmla="*/ 0 h 1936750"/>
              <a:gd name="connsiteX1" fmla="*/ 1228725 w 1228725"/>
              <a:gd name="connsiteY1" fmla="*/ 641350 h 1936750"/>
              <a:gd name="connsiteX2" fmla="*/ 1222375 w 1228725"/>
              <a:gd name="connsiteY2" fmla="*/ 1936750 h 1936750"/>
              <a:gd name="connsiteX3" fmla="*/ 0 w 1228725"/>
              <a:gd name="connsiteY3" fmla="*/ 1295400 h 1936750"/>
              <a:gd name="connsiteX4" fmla="*/ 3175 w 1228725"/>
              <a:gd name="connsiteY4" fmla="*/ 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936750">
                <a:moveTo>
                  <a:pt x="3175" y="0"/>
                </a:moveTo>
                <a:lnTo>
                  <a:pt x="1228725" y="641350"/>
                </a:lnTo>
                <a:cubicBezTo>
                  <a:pt x="1226608" y="1073150"/>
                  <a:pt x="1224492" y="1504950"/>
                  <a:pt x="1222375" y="1936750"/>
                </a:cubicBezTo>
                <a:lnTo>
                  <a:pt x="0" y="1295400"/>
                </a:lnTo>
                <a:cubicBezTo>
                  <a:pt x="1058" y="863600"/>
                  <a:pt x="2117" y="431800"/>
                  <a:pt x="3175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 dirty="0"/>
          </a:p>
        </p:txBody>
      </p:sp>
      <p:grpSp>
        <p:nvGrpSpPr>
          <p:cNvPr id="116" name="Gruppieren 115"/>
          <p:cNvGrpSpPr/>
          <p:nvPr/>
        </p:nvGrpSpPr>
        <p:grpSpPr>
          <a:xfrm>
            <a:off x="2952626" y="1700808"/>
            <a:ext cx="1547366" cy="1461368"/>
            <a:chOff x="2952626" y="1700808"/>
            <a:chExt cx="1547366" cy="1461368"/>
          </a:xfrm>
        </p:grpSpPr>
        <p:sp>
          <p:nvSpPr>
            <p:cNvPr id="92" name="Pfeil nach unten 91"/>
            <p:cNvSpPr/>
            <p:nvPr/>
          </p:nvSpPr>
          <p:spPr>
            <a:xfrm>
              <a:off x="2952626" y="2368426"/>
              <a:ext cx="432048" cy="43204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Halbbogen 93"/>
            <p:cNvSpPr/>
            <p:nvPr/>
          </p:nvSpPr>
          <p:spPr>
            <a:xfrm>
              <a:off x="3059832" y="1700808"/>
              <a:ext cx="1440160" cy="1368152"/>
            </a:xfrm>
            <a:prstGeom prst="blockArc">
              <a:avLst>
                <a:gd name="adj1" fmla="val 10718824"/>
                <a:gd name="adj2" fmla="val 43222"/>
                <a:gd name="adj3" fmla="val 1571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5" name="Rechteck 94"/>
            <p:cNvSpPr/>
            <p:nvPr/>
          </p:nvSpPr>
          <p:spPr>
            <a:xfrm>
              <a:off x="4283968" y="2370088"/>
              <a:ext cx="216024" cy="7920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7" name="Freihandform 96"/>
          <p:cNvSpPr/>
          <p:nvPr/>
        </p:nvSpPr>
        <p:spPr>
          <a:xfrm rot="1274436">
            <a:off x="5529086" y="2605203"/>
            <a:ext cx="253093" cy="163286"/>
          </a:xfrm>
          <a:custGeom>
            <a:avLst/>
            <a:gdLst>
              <a:gd name="connsiteX0" fmla="*/ 81643 w 253093"/>
              <a:gd name="connsiteY0" fmla="*/ 0 h 163286"/>
              <a:gd name="connsiteX1" fmla="*/ 0 w 253093"/>
              <a:gd name="connsiteY1" fmla="*/ 130629 h 163286"/>
              <a:gd name="connsiteX2" fmla="*/ 253093 w 253093"/>
              <a:gd name="connsiteY2" fmla="*/ 163286 h 163286"/>
              <a:gd name="connsiteX3" fmla="*/ 81643 w 253093"/>
              <a:gd name="connsiteY3" fmla="*/ 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3" h="163286">
                <a:moveTo>
                  <a:pt x="81643" y="0"/>
                </a:moveTo>
                <a:lnTo>
                  <a:pt x="0" y="130629"/>
                </a:lnTo>
                <a:lnTo>
                  <a:pt x="253093" y="163286"/>
                </a:lnTo>
                <a:lnTo>
                  <a:pt x="816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Freihandform 97"/>
          <p:cNvSpPr/>
          <p:nvPr/>
        </p:nvSpPr>
        <p:spPr>
          <a:xfrm rot="248547" flipH="1">
            <a:off x="5940152" y="2708920"/>
            <a:ext cx="253093" cy="163286"/>
          </a:xfrm>
          <a:custGeom>
            <a:avLst/>
            <a:gdLst>
              <a:gd name="connsiteX0" fmla="*/ 81643 w 253093"/>
              <a:gd name="connsiteY0" fmla="*/ 0 h 163286"/>
              <a:gd name="connsiteX1" fmla="*/ 0 w 253093"/>
              <a:gd name="connsiteY1" fmla="*/ 130629 h 163286"/>
              <a:gd name="connsiteX2" fmla="*/ 253093 w 253093"/>
              <a:gd name="connsiteY2" fmla="*/ 163286 h 163286"/>
              <a:gd name="connsiteX3" fmla="*/ 81643 w 253093"/>
              <a:gd name="connsiteY3" fmla="*/ 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3" h="163286">
                <a:moveTo>
                  <a:pt x="81643" y="0"/>
                </a:moveTo>
                <a:lnTo>
                  <a:pt x="0" y="130629"/>
                </a:lnTo>
                <a:lnTo>
                  <a:pt x="253093" y="163286"/>
                </a:lnTo>
                <a:lnTo>
                  <a:pt x="816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5" name="Gruppieren 114"/>
          <p:cNvGrpSpPr/>
          <p:nvPr/>
        </p:nvGrpSpPr>
        <p:grpSpPr>
          <a:xfrm>
            <a:off x="4644008" y="1268760"/>
            <a:ext cx="2808312" cy="4248472"/>
            <a:chOff x="4644008" y="1268760"/>
            <a:chExt cx="2808312" cy="4248472"/>
          </a:xfrm>
        </p:grpSpPr>
        <p:cxnSp>
          <p:nvCxnSpPr>
            <p:cNvPr id="99" name="Gerade Verbindung 98"/>
            <p:cNvCxnSpPr/>
            <p:nvPr/>
          </p:nvCxnSpPr>
          <p:spPr>
            <a:xfrm flipH="1" flipV="1">
              <a:off x="4644008" y="414908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 flipH="1" flipV="1">
              <a:off x="4788024" y="400506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 flipH="1" flipV="1">
              <a:off x="4644008" y="371703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 flipH="1" flipV="1">
              <a:off x="4788024" y="3573016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 flipH="1" flipV="1">
              <a:off x="4788024" y="335699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 flipH="1" flipV="1">
              <a:off x="4716016" y="306896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 flipH="1" flipV="1">
              <a:off x="4860032" y="292494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/>
          </p:nvCxnSpPr>
          <p:spPr>
            <a:xfrm flipH="1" flipV="1">
              <a:off x="4716016" y="263691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 flipH="1" flipV="1">
              <a:off x="4860032" y="2492896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 flipH="1" flipV="1">
              <a:off x="4860032" y="227687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/>
          </p:nvCxnSpPr>
          <p:spPr>
            <a:xfrm flipH="1" flipV="1">
              <a:off x="4788024" y="2060848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/>
          </p:nvCxnSpPr>
          <p:spPr>
            <a:xfrm flipH="1" flipV="1">
              <a:off x="4932040" y="191683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 flipH="1" flipV="1">
              <a:off x="4788024" y="162880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/>
          </p:nvCxnSpPr>
          <p:spPr>
            <a:xfrm flipH="1" flipV="1">
              <a:off x="4932040" y="148478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/>
            <p:nvPr/>
          </p:nvCxnSpPr>
          <p:spPr>
            <a:xfrm flipH="1" flipV="1">
              <a:off x="4932040" y="126876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uppieren 38"/>
          <p:cNvGrpSpPr/>
          <p:nvPr/>
        </p:nvGrpSpPr>
        <p:grpSpPr>
          <a:xfrm>
            <a:off x="1763688" y="4149080"/>
            <a:ext cx="788254" cy="1839260"/>
            <a:chOff x="3923928" y="3140968"/>
            <a:chExt cx="648072" cy="1512168"/>
          </a:xfrm>
        </p:grpSpPr>
        <p:sp>
          <p:nvSpPr>
            <p:cNvPr id="120" name="Ellipse 119"/>
            <p:cNvSpPr/>
            <p:nvPr/>
          </p:nvSpPr>
          <p:spPr>
            <a:xfrm>
              <a:off x="3995936" y="3140968"/>
              <a:ext cx="504056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3923928" y="3645024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923928" y="4005064"/>
              <a:ext cx="648072" cy="3600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3995936" y="4365104"/>
              <a:ext cx="18303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24" name="Rechteck 123"/>
            <p:cNvSpPr/>
            <p:nvPr/>
          </p:nvSpPr>
          <p:spPr>
            <a:xfrm>
              <a:off x="4315326" y="4365104"/>
              <a:ext cx="184666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</p:grpSp>
      <p:sp>
        <p:nvSpPr>
          <p:cNvPr id="125" name="Textfeld 124"/>
          <p:cNvSpPr txBox="1"/>
          <p:nvPr/>
        </p:nvSpPr>
        <p:spPr>
          <a:xfrm>
            <a:off x="1763688" y="321297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?!</a:t>
            </a:r>
            <a:endParaRPr lang="de-DE" sz="6000" b="1" dirty="0"/>
          </a:p>
        </p:txBody>
      </p:sp>
      <p:grpSp>
        <p:nvGrpSpPr>
          <p:cNvPr id="80" name="Gruppieren 79"/>
          <p:cNvGrpSpPr/>
          <p:nvPr/>
        </p:nvGrpSpPr>
        <p:grpSpPr>
          <a:xfrm>
            <a:off x="2771800" y="4725144"/>
            <a:ext cx="1512168" cy="1080120"/>
            <a:chOff x="2771800" y="4725144"/>
            <a:chExt cx="1512168" cy="1080120"/>
          </a:xfrm>
        </p:grpSpPr>
        <p:sp>
          <p:nvSpPr>
            <p:cNvPr id="63" name="Abgerundetes Rechteck 62"/>
            <p:cNvSpPr/>
            <p:nvPr/>
          </p:nvSpPr>
          <p:spPr>
            <a:xfrm>
              <a:off x="2915816" y="4941168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3347864" y="4797152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923928" y="5085184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3563888" y="5229200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Freihandform 61"/>
            <p:cNvSpPr/>
            <p:nvPr/>
          </p:nvSpPr>
          <p:spPr>
            <a:xfrm>
              <a:off x="2771800" y="4725144"/>
              <a:ext cx="1512168" cy="648071"/>
            </a:xfrm>
            <a:custGeom>
              <a:avLst/>
              <a:gdLst>
                <a:gd name="connsiteX0" fmla="*/ 0 w 2743200"/>
                <a:gd name="connsiteY0" fmla="*/ 433137 h 1299411"/>
                <a:gd name="connsiteX1" fmla="*/ 1171074 w 2743200"/>
                <a:gd name="connsiteY1" fmla="*/ 0 h 1299411"/>
                <a:gd name="connsiteX2" fmla="*/ 2743200 w 2743200"/>
                <a:gd name="connsiteY2" fmla="*/ 858253 h 1299411"/>
                <a:gd name="connsiteX3" fmla="*/ 1596190 w 2743200"/>
                <a:gd name="connsiteY3" fmla="*/ 1299411 h 1299411"/>
                <a:gd name="connsiteX4" fmla="*/ 0 w 2743200"/>
                <a:gd name="connsiteY4" fmla="*/ 433137 h 129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1299411">
                  <a:moveTo>
                    <a:pt x="0" y="433137"/>
                  </a:moveTo>
                  <a:lnTo>
                    <a:pt x="1171074" y="0"/>
                  </a:lnTo>
                  <a:lnTo>
                    <a:pt x="2743200" y="858253"/>
                  </a:lnTo>
                  <a:lnTo>
                    <a:pt x="1596190" y="1299411"/>
                  </a:lnTo>
                  <a:lnTo>
                    <a:pt x="0" y="43313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0" name="Gruppieren 38"/>
          <p:cNvGrpSpPr/>
          <p:nvPr/>
        </p:nvGrpSpPr>
        <p:grpSpPr>
          <a:xfrm>
            <a:off x="3131840" y="3284984"/>
            <a:ext cx="788254" cy="1839260"/>
            <a:chOff x="3923928" y="3140968"/>
            <a:chExt cx="648072" cy="1512168"/>
          </a:xfrm>
        </p:grpSpPr>
        <p:sp>
          <p:nvSpPr>
            <p:cNvPr id="71" name="Ellipse 70"/>
            <p:cNvSpPr/>
            <p:nvPr/>
          </p:nvSpPr>
          <p:spPr>
            <a:xfrm>
              <a:off x="3995936" y="3140968"/>
              <a:ext cx="504056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923928" y="3645024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4" name="Rechteck 73"/>
            <p:cNvSpPr/>
            <p:nvPr/>
          </p:nvSpPr>
          <p:spPr>
            <a:xfrm>
              <a:off x="3923928" y="4005064"/>
              <a:ext cx="648072" cy="3600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5" name="Rechteck 74"/>
            <p:cNvSpPr/>
            <p:nvPr/>
          </p:nvSpPr>
          <p:spPr>
            <a:xfrm>
              <a:off x="3995936" y="4365104"/>
              <a:ext cx="18303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6" name="Rechteck 75"/>
            <p:cNvSpPr/>
            <p:nvPr/>
          </p:nvSpPr>
          <p:spPr>
            <a:xfrm>
              <a:off x="4315326" y="4365104"/>
              <a:ext cx="184666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</p:grpSp>
      <p:pic>
        <p:nvPicPr>
          <p:cNvPr id="83" name="Picture 2" descr="X:\Plant_And_V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720080" cy="1111235"/>
          </a:xfrm>
          <a:prstGeom prst="rect">
            <a:avLst/>
          </a:prstGeom>
          <a:noFill/>
        </p:spPr>
      </p:pic>
      <p:sp>
        <p:nvSpPr>
          <p:cNvPr id="151" name="Ellipse 150"/>
          <p:cNvSpPr/>
          <p:nvPr/>
        </p:nvSpPr>
        <p:spPr>
          <a:xfrm>
            <a:off x="4788024" y="4653136"/>
            <a:ext cx="288032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/>
          <p:cNvSpPr/>
          <p:nvPr/>
        </p:nvSpPr>
        <p:spPr>
          <a:xfrm>
            <a:off x="5148064" y="4509120"/>
            <a:ext cx="288032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4" name="Gruppieren 153"/>
          <p:cNvGrpSpPr/>
          <p:nvPr/>
        </p:nvGrpSpPr>
        <p:grpSpPr>
          <a:xfrm>
            <a:off x="4941040" y="3933056"/>
            <a:ext cx="1067286" cy="1839260"/>
            <a:chOff x="4941040" y="3933056"/>
            <a:chExt cx="1067286" cy="1839260"/>
          </a:xfrm>
        </p:grpSpPr>
        <p:sp>
          <p:nvSpPr>
            <p:cNvPr id="144" name="Rechteck 143"/>
            <p:cNvSpPr/>
            <p:nvPr/>
          </p:nvSpPr>
          <p:spPr>
            <a:xfrm rot="1634556">
              <a:off x="4941040" y="4672028"/>
              <a:ext cx="432048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grpSp>
          <p:nvGrpSpPr>
            <p:cNvPr id="145" name="Gruppieren 38"/>
            <p:cNvGrpSpPr/>
            <p:nvPr/>
          </p:nvGrpSpPr>
          <p:grpSpPr>
            <a:xfrm>
              <a:off x="5220072" y="3933056"/>
              <a:ext cx="788254" cy="1839260"/>
              <a:chOff x="3923928" y="3140968"/>
              <a:chExt cx="648072" cy="1512168"/>
            </a:xfrm>
          </p:grpSpPr>
          <p:sp>
            <p:nvSpPr>
              <p:cNvPr id="146" name="Ellipse 145"/>
              <p:cNvSpPr/>
              <p:nvPr/>
            </p:nvSpPr>
            <p:spPr>
              <a:xfrm>
                <a:off x="3995936" y="3140968"/>
                <a:ext cx="504056" cy="5040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47" name="Ellipse 146"/>
              <p:cNvSpPr/>
              <p:nvPr/>
            </p:nvSpPr>
            <p:spPr>
              <a:xfrm>
                <a:off x="3923928" y="3645024"/>
                <a:ext cx="648072" cy="64807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48" name="Rechteck 147"/>
              <p:cNvSpPr/>
              <p:nvPr/>
            </p:nvSpPr>
            <p:spPr>
              <a:xfrm>
                <a:off x="3923928" y="4005064"/>
                <a:ext cx="648072" cy="36004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49" name="Rechteck 148"/>
              <p:cNvSpPr/>
              <p:nvPr/>
            </p:nvSpPr>
            <p:spPr>
              <a:xfrm>
                <a:off x="3995936" y="4365104"/>
                <a:ext cx="183032" cy="2880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50" name="Rechteck 149"/>
              <p:cNvSpPr/>
              <p:nvPr/>
            </p:nvSpPr>
            <p:spPr>
              <a:xfrm>
                <a:off x="4315326" y="4365104"/>
                <a:ext cx="184666" cy="2880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</p:grpSp>
      </p:grpSp>
      <p:pic>
        <p:nvPicPr>
          <p:cNvPr id="156" name="Picture 2" descr="X:\Plant_And_V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720080" cy="1111235"/>
          </a:xfrm>
          <a:prstGeom prst="rect">
            <a:avLst/>
          </a:prstGeom>
          <a:noFill/>
        </p:spPr>
      </p:pic>
      <p:grpSp>
        <p:nvGrpSpPr>
          <p:cNvPr id="85" name="Gruppieren 84"/>
          <p:cNvGrpSpPr/>
          <p:nvPr/>
        </p:nvGrpSpPr>
        <p:grpSpPr>
          <a:xfrm>
            <a:off x="3923928" y="3717032"/>
            <a:ext cx="1512168" cy="1080120"/>
            <a:chOff x="2771800" y="4725144"/>
            <a:chExt cx="1512168" cy="1080120"/>
          </a:xfrm>
        </p:grpSpPr>
        <p:sp>
          <p:nvSpPr>
            <p:cNvPr id="86" name="Abgerundetes Rechteck 85"/>
            <p:cNvSpPr/>
            <p:nvPr/>
          </p:nvSpPr>
          <p:spPr>
            <a:xfrm>
              <a:off x="2915816" y="4941168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3347864" y="4797152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3923928" y="5085184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563888" y="5229200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Freihandform 89"/>
            <p:cNvSpPr/>
            <p:nvPr/>
          </p:nvSpPr>
          <p:spPr>
            <a:xfrm>
              <a:off x="2771800" y="4725144"/>
              <a:ext cx="1512168" cy="648071"/>
            </a:xfrm>
            <a:custGeom>
              <a:avLst/>
              <a:gdLst>
                <a:gd name="connsiteX0" fmla="*/ 0 w 2743200"/>
                <a:gd name="connsiteY0" fmla="*/ 433137 h 1299411"/>
                <a:gd name="connsiteX1" fmla="*/ 1171074 w 2743200"/>
                <a:gd name="connsiteY1" fmla="*/ 0 h 1299411"/>
                <a:gd name="connsiteX2" fmla="*/ 2743200 w 2743200"/>
                <a:gd name="connsiteY2" fmla="*/ 858253 h 1299411"/>
                <a:gd name="connsiteX3" fmla="*/ 1596190 w 2743200"/>
                <a:gd name="connsiteY3" fmla="*/ 1299411 h 1299411"/>
                <a:gd name="connsiteX4" fmla="*/ 0 w 2743200"/>
                <a:gd name="connsiteY4" fmla="*/ 433137 h 129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1299411">
                  <a:moveTo>
                    <a:pt x="0" y="433137"/>
                  </a:moveTo>
                  <a:lnTo>
                    <a:pt x="1171074" y="0"/>
                  </a:lnTo>
                  <a:lnTo>
                    <a:pt x="2743200" y="858253"/>
                  </a:lnTo>
                  <a:lnTo>
                    <a:pt x="1596190" y="1299411"/>
                  </a:lnTo>
                  <a:lnTo>
                    <a:pt x="0" y="43313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1-30 at 11.06.09 .png"/>
          <p:cNvPicPr>
            <a:picLocks noChangeAspect="1"/>
          </p:cNvPicPr>
          <p:nvPr/>
        </p:nvPicPr>
        <p:blipFill>
          <a:blip r:embed="rId2" cstate="print">
            <a:alphaModFix amt="5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276872"/>
            <a:ext cx="2452034" cy="2808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1628800"/>
            <a:ext cx="2831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Der Ball in den </a:t>
            </a:r>
            <a:r>
              <a:rPr lang="en-US" sz="2400" b="1" dirty="0" err="1" smtClean="0"/>
              <a:t>Korb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1628800"/>
            <a:ext cx="2784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... </a:t>
            </a:r>
            <a:r>
              <a:rPr lang="en-US" sz="2400" b="1" dirty="0" err="1" smtClean="0"/>
              <a:t>Schüttel</a:t>
            </a:r>
            <a:r>
              <a:rPr lang="en-US" sz="2400" b="1" dirty="0" smtClean="0"/>
              <a:t> die Vase!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1628800"/>
            <a:ext cx="2682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Den Ball </a:t>
            </a:r>
            <a:r>
              <a:rPr lang="en-US" sz="2400" b="1" dirty="0" err="1" smtClean="0"/>
              <a:t>aus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</a:t>
            </a:r>
            <a:endParaRPr lang="en-US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0906" y="2564904"/>
            <a:ext cx="893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Korb</a:t>
            </a:r>
            <a:r>
              <a:rPr lang="en-US" sz="2400" b="1" dirty="0" smtClean="0"/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042" y="2564904"/>
            <a:ext cx="38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Den </a:t>
            </a:r>
            <a:r>
              <a:rPr lang="en-US" sz="2400" b="1" dirty="0" err="1" smtClean="0"/>
              <a:t>Korb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unter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Tisch</a:t>
            </a:r>
            <a:r>
              <a:rPr lang="en-US" sz="2400" b="1" dirty="0" smtClean="0"/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92362" y="2564904"/>
            <a:ext cx="3558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</a:t>
            </a:r>
            <a:r>
              <a:rPr lang="en-US" sz="2400" b="1" dirty="0" err="1" smtClean="0"/>
              <a:t>Drück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linken</a:t>
            </a:r>
            <a:r>
              <a:rPr lang="en-US" sz="2400" b="1" dirty="0" smtClean="0"/>
              <a:t> Knopf!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3501008"/>
            <a:ext cx="336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Nein das </a:t>
            </a:r>
            <a:r>
              <a:rPr lang="en-US" sz="2400" b="1" dirty="0" err="1" smtClean="0"/>
              <a:t>andere</a:t>
            </a:r>
            <a:r>
              <a:rPr lang="en-US" sz="2400" b="1" dirty="0" smtClean="0"/>
              <a:t> Links!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39952" y="3501008"/>
            <a:ext cx="3394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</a:t>
            </a:r>
            <a:r>
              <a:rPr lang="en-US" sz="2400" b="1" dirty="0" err="1"/>
              <a:t>t</a:t>
            </a:r>
            <a:r>
              <a:rPr lang="en-US" sz="2400" b="1" dirty="0" err="1" smtClean="0"/>
              <a:t>ritt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Blauen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Punkt</a:t>
            </a:r>
            <a:r>
              <a:rPr lang="en-US" sz="2400" b="1" dirty="0" smtClean="0"/>
              <a:t>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4509120"/>
            <a:ext cx="2490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</a:t>
            </a:r>
            <a:r>
              <a:rPr lang="en-US" sz="2400" b="1" dirty="0" err="1" smtClean="0"/>
              <a:t>Fütter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Elch</a:t>
            </a:r>
            <a:r>
              <a:rPr lang="en-US" sz="2400" b="1" dirty="0" smtClean="0"/>
              <a:t>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4509120"/>
            <a:ext cx="466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</a:t>
            </a:r>
            <a:r>
              <a:rPr lang="en-US" sz="2400" b="1" dirty="0" err="1" smtClean="0"/>
              <a:t>Heisenbergkompensator</a:t>
            </a:r>
            <a:r>
              <a:rPr lang="en-US" sz="2400" b="1" dirty="0" smtClean="0"/>
              <a:t> auf 4,2!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5589240"/>
            <a:ext cx="360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</a:t>
            </a:r>
            <a:r>
              <a:rPr lang="en-US" sz="2400" b="1" dirty="0" err="1" smtClean="0"/>
              <a:t>Krabbel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unter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Tisch</a:t>
            </a:r>
            <a:r>
              <a:rPr lang="en-US" sz="2400" b="1" dirty="0" smtClean="0"/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6016" y="5589240"/>
            <a:ext cx="3334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 </a:t>
            </a:r>
            <a:r>
              <a:rPr lang="en-US" sz="2400" b="1" dirty="0" err="1" smtClean="0"/>
              <a:t>Finde</a:t>
            </a:r>
            <a:r>
              <a:rPr lang="en-US" sz="2400" b="1" dirty="0" smtClean="0"/>
              <a:t> den Ball </a:t>
            </a:r>
            <a:r>
              <a:rPr lang="en-US" sz="2400" b="1" dirty="0" err="1" smtClean="0"/>
              <a:t>wieder</a:t>
            </a:r>
            <a:r>
              <a:rPr lang="en-US" sz="2400" b="1" dirty="0" smtClean="0"/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Stress! Chaos! </a:t>
            </a:r>
            <a:r>
              <a:rPr lang="en-US" dirty="0" err="1" smtClean="0"/>
              <a:t>Idiotie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5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uppieren 152"/>
          <p:cNvGrpSpPr/>
          <p:nvPr/>
        </p:nvGrpSpPr>
        <p:grpSpPr>
          <a:xfrm rot="20184703">
            <a:off x="3791987" y="2300671"/>
            <a:ext cx="1440160" cy="2880320"/>
            <a:chOff x="4427984" y="2348880"/>
            <a:chExt cx="1440160" cy="2880320"/>
          </a:xfrm>
        </p:grpSpPr>
        <p:grpSp>
          <p:nvGrpSpPr>
            <p:cNvPr id="154" name="Gruppieren 76"/>
            <p:cNvGrpSpPr/>
            <p:nvPr/>
          </p:nvGrpSpPr>
          <p:grpSpPr>
            <a:xfrm>
              <a:off x="4572000" y="3068960"/>
              <a:ext cx="1152128" cy="1800200"/>
              <a:chOff x="5403503" y="2996952"/>
              <a:chExt cx="902071" cy="1156592"/>
            </a:xfrm>
            <a:solidFill>
              <a:schemeClr val="bg1">
                <a:lumMod val="50000"/>
              </a:schemeClr>
            </a:solidFill>
          </p:grpSpPr>
          <p:sp>
            <p:nvSpPr>
              <p:cNvPr id="173" name="Ellipse 172"/>
              <p:cNvSpPr/>
              <p:nvPr/>
            </p:nvSpPr>
            <p:spPr>
              <a:xfrm>
                <a:off x="5508104" y="2996952"/>
                <a:ext cx="504056" cy="5040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74" name="Ellipse 173"/>
              <p:cNvSpPr/>
              <p:nvPr/>
            </p:nvSpPr>
            <p:spPr>
              <a:xfrm rot="1164170">
                <a:off x="5403503" y="3527662"/>
                <a:ext cx="648072" cy="360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75" name="Rechteck 174"/>
              <p:cNvSpPr/>
              <p:nvPr/>
            </p:nvSpPr>
            <p:spPr>
              <a:xfrm rot="3720925">
                <a:off x="6069225" y="3455202"/>
                <a:ext cx="112658" cy="3600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176" name="Freihandform 175"/>
              <p:cNvSpPr/>
              <p:nvPr/>
            </p:nvSpPr>
            <p:spPr>
              <a:xfrm>
                <a:off x="5415855" y="3603153"/>
                <a:ext cx="627459" cy="550391"/>
              </a:xfrm>
              <a:custGeom>
                <a:avLst/>
                <a:gdLst>
                  <a:gd name="connsiteX0" fmla="*/ 0 w 619125"/>
                  <a:gd name="connsiteY0" fmla="*/ 0 h 508000"/>
                  <a:gd name="connsiteX1" fmla="*/ 0 w 619125"/>
                  <a:gd name="connsiteY1" fmla="*/ 203200 h 508000"/>
                  <a:gd name="connsiteX2" fmla="*/ 581025 w 619125"/>
                  <a:gd name="connsiteY2" fmla="*/ 508000 h 508000"/>
                  <a:gd name="connsiteX3" fmla="*/ 619125 w 619125"/>
                  <a:gd name="connsiteY3" fmla="*/ 168275 h 508000"/>
                  <a:gd name="connsiteX4" fmla="*/ 0 w 619125"/>
                  <a:gd name="connsiteY4" fmla="*/ 0 h 508000"/>
                  <a:gd name="connsiteX0" fmla="*/ 0 w 623590"/>
                  <a:gd name="connsiteY0" fmla="*/ 0 h 530870"/>
                  <a:gd name="connsiteX1" fmla="*/ 0 w 623590"/>
                  <a:gd name="connsiteY1" fmla="*/ 203200 h 530870"/>
                  <a:gd name="connsiteX2" fmla="*/ 623590 w 623590"/>
                  <a:gd name="connsiteY2" fmla="*/ 530870 h 530870"/>
                  <a:gd name="connsiteX3" fmla="*/ 619125 w 623590"/>
                  <a:gd name="connsiteY3" fmla="*/ 168275 h 530870"/>
                  <a:gd name="connsiteX4" fmla="*/ 0 w 623590"/>
                  <a:gd name="connsiteY4" fmla="*/ 0 h 530870"/>
                  <a:gd name="connsiteX0" fmla="*/ 0 w 628055"/>
                  <a:gd name="connsiteY0" fmla="*/ 0 h 551631"/>
                  <a:gd name="connsiteX1" fmla="*/ 4465 w 628055"/>
                  <a:gd name="connsiteY1" fmla="*/ 223961 h 551631"/>
                  <a:gd name="connsiteX2" fmla="*/ 628055 w 628055"/>
                  <a:gd name="connsiteY2" fmla="*/ 551631 h 551631"/>
                  <a:gd name="connsiteX3" fmla="*/ 623590 w 628055"/>
                  <a:gd name="connsiteY3" fmla="*/ 189036 h 551631"/>
                  <a:gd name="connsiteX4" fmla="*/ 0 w 628055"/>
                  <a:gd name="connsiteY4" fmla="*/ 0 h 551631"/>
                  <a:gd name="connsiteX0" fmla="*/ 0 w 630138"/>
                  <a:gd name="connsiteY0" fmla="*/ 0 h 528959"/>
                  <a:gd name="connsiteX1" fmla="*/ 6548 w 630138"/>
                  <a:gd name="connsiteY1" fmla="*/ 201289 h 528959"/>
                  <a:gd name="connsiteX2" fmla="*/ 630138 w 630138"/>
                  <a:gd name="connsiteY2" fmla="*/ 528959 h 528959"/>
                  <a:gd name="connsiteX3" fmla="*/ 625673 w 630138"/>
                  <a:gd name="connsiteY3" fmla="*/ 166364 h 528959"/>
                  <a:gd name="connsiteX4" fmla="*/ 0 w 630138"/>
                  <a:gd name="connsiteY4" fmla="*/ 0 h 528959"/>
                  <a:gd name="connsiteX0" fmla="*/ 2084 w 625078"/>
                  <a:gd name="connsiteY0" fmla="*/ 0 h 543247"/>
                  <a:gd name="connsiteX1" fmla="*/ 1488 w 625078"/>
                  <a:gd name="connsiteY1" fmla="*/ 215577 h 543247"/>
                  <a:gd name="connsiteX2" fmla="*/ 625078 w 625078"/>
                  <a:gd name="connsiteY2" fmla="*/ 543247 h 543247"/>
                  <a:gd name="connsiteX3" fmla="*/ 620613 w 625078"/>
                  <a:gd name="connsiteY3" fmla="*/ 180652 h 543247"/>
                  <a:gd name="connsiteX4" fmla="*/ 2084 w 625078"/>
                  <a:gd name="connsiteY4" fmla="*/ 0 h 543247"/>
                  <a:gd name="connsiteX0" fmla="*/ 4465 w 627459"/>
                  <a:gd name="connsiteY0" fmla="*/ 0 h 543247"/>
                  <a:gd name="connsiteX1" fmla="*/ 1488 w 627459"/>
                  <a:gd name="connsiteY1" fmla="*/ 208433 h 543247"/>
                  <a:gd name="connsiteX2" fmla="*/ 627459 w 627459"/>
                  <a:gd name="connsiteY2" fmla="*/ 543247 h 543247"/>
                  <a:gd name="connsiteX3" fmla="*/ 622994 w 627459"/>
                  <a:gd name="connsiteY3" fmla="*/ 180652 h 543247"/>
                  <a:gd name="connsiteX4" fmla="*/ 4465 w 627459"/>
                  <a:gd name="connsiteY4" fmla="*/ 0 h 543247"/>
                  <a:gd name="connsiteX0" fmla="*/ 2084 w 627459"/>
                  <a:gd name="connsiteY0" fmla="*/ 0 h 550391"/>
                  <a:gd name="connsiteX1" fmla="*/ 1488 w 627459"/>
                  <a:gd name="connsiteY1" fmla="*/ 215577 h 550391"/>
                  <a:gd name="connsiteX2" fmla="*/ 627459 w 627459"/>
                  <a:gd name="connsiteY2" fmla="*/ 550391 h 550391"/>
                  <a:gd name="connsiteX3" fmla="*/ 622994 w 627459"/>
                  <a:gd name="connsiteY3" fmla="*/ 187796 h 550391"/>
                  <a:gd name="connsiteX4" fmla="*/ 2084 w 627459"/>
                  <a:gd name="connsiteY4" fmla="*/ 0 h 550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459" h="550391">
                    <a:moveTo>
                      <a:pt x="2084" y="0"/>
                    </a:moveTo>
                    <a:cubicBezTo>
                      <a:pt x="3572" y="74654"/>
                      <a:pt x="0" y="140923"/>
                      <a:pt x="1488" y="215577"/>
                    </a:cubicBezTo>
                    <a:lnTo>
                      <a:pt x="627459" y="550391"/>
                    </a:lnTo>
                    <a:cubicBezTo>
                      <a:pt x="625971" y="429526"/>
                      <a:pt x="624482" y="308661"/>
                      <a:pt x="622994" y="187796"/>
                    </a:cubicBezTo>
                    <a:lnTo>
                      <a:pt x="208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55" name="Gruppieren 81"/>
            <p:cNvGrpSpPr/>
            <p:nvPr/>
          </p:nvGrpSpPr>
          <p:grpSpPr>
            <a:xfrm>
              <a:off x="4427984" y="2348880"/>
              <a:ext cx="1440160" cy="2880320"/>
              <a:chOff x="4644008" y="1268760"/>
              <a:chExt cx="2808312" cy="4248472"/>
            </a:xfrm>
          </p:grpSpPr>
          <p:cxnSp>
            <p:nvCxnSpPr>
              <p:cNvPr id="158" name="Gerade Verbindung 157"/>
              <p:cNvCxnSpPr/>
              <p:nvPr/>
            </p:nvCxnSpPr>
            <p:spPr>
              <a:xfrm flipH="1" flipV="1">
                <a:off x="4644008" y="414908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Gerade Verbindung 158"/>
              <p:cNvCxnSpPr/>
              <p:nvPr/>
            </p:nvCxnSpPr>
            <p:spPr>
              <a:xfrm flipH="1" flipV="1">
                <a:off x="4788024" y="4005064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Gerade Verbindung 159"/>
              <p:cNvCxnSpPr/>
              <p:nvPr/>
            </p:nvCxnSpPr>
            <p:spPr>
              <a:xfrm flipH="1" flipV="1">
                <a:off x="4644008" y="371703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Gerade Verbindung 160"/>
              <p:cNvCxnSpPr/>
              <p:nvPr/>
            </p:nvCxnSpPr>
            <p:spPr>
              <a:xfrm flipH="1" flipV="1">
                <a:off x="4788024" y="3573016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Gerade Verbindung 161"/>
              <p:cNvCxnSpPr/>
              <p:nvPr/>
            </p:nvCxnSpPr>
            <p:spPr>
              <a:xfrm flipH="1" flipV="1">
                <a:off x="4788024" y="335699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 Verbindung 162"/>
              <p:cNvCxnSpPr/>
              <p:nvPr/>
            </p:nvCxnSpPr>
            <p:spPr>
              <a:xfrm flipH="1" flipV="1">
                <a:off x="4716016" y="306896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 Verbindung 163"/>
              <p:cNvCxnSpPr/>
              <p:nvPr/>
            </p:nvCxnSpPr>
            <p:spPr>
              <a:xfrm flipH="1" flipV="1">
                <a:off x="4860032" y="2924944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 Verbindung 164"/>
              <p:cNvCxnSpPr/>
              <p:nvPr/>
            </p:nvCxnSpPr>
            <p:spPr>
              <a:xfrm flipH="1" flipV="1">
                <a:off x="4716016" y="263691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 flipH="1" flipV="1">
                <a:off x="4860032" y="2492896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 Verbindung 166"/>
              <p:cNvCxnSpPr/>
              <p:nvPr/>
            </p:nvCxnSpPr>
            <p:spPr>
              <a:xfrm flipH="1" flipV="1">
                <a:off x="4860032" y="227687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Gerade Verbindung 167"/>
              <p:cNvCxnSpPr/>
              <p:nvPr/>
            </p:nvCxnSpPr>
            <p:spPr>
              <a:xfrm flipH="1" flipV="1">
                <a:off x="4788024" y="2060848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168"/>
              <p:cNvCxnSpPr/>
              <p:nvPr/>
            </p:nvCxnSpPr>
            <p:spPr>
              <a:xfrm flipH="1" flipV="1">
                <a:off x="4932040" y="191683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 Verbindung 169"/>
              <p:cNvCxnSpPr/>
              <p:nvPr/>
            </p:nvCxnSpPr>
            <p:spPr>
              <a:xfrm flipH="1" flipV="1">
                <a:off x="4788024" y="162880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H="1" flipV="1">
                <a:off x="4932040" y="1484784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171"/>
              <p:cNvCxnSpPr/>
              <p:nvPr/>
            </p:nvCxnSpPr>
            <p:spPr>
              <a:xfrm flipH="1" flipV="1">
                <a:off x="4932040" y="126876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Freihandform 155"/>
            <p:cNvSpPr/>
            <p:nvPr/>
          </p:nvSpPr>
          <p:spPr>
            <a:xfrm rot="2205485">
              <a:off x="4798270" y="3244255"/>
              <a:ext cx="189964" cy="92188"/>
            </a:xfrm>
            <a:custGeom>
              <a:avLst/>
              <a:gdLst>
                <a:gd name="connsiteX0" fmla="*/ 81643 w 253093"/>
                <a:gd name="connsiteY0" fmla="*/ 0 h 163286"/>
                <a:gd name="connsiteX1" fmla="*/ 0 w 253093"/>
                <a:gd name="connsiteY1" fmla="*/ 130629 h 163286"/>
                <a:gd name="connsiteX2" fmla="*/ 253093 w 253093"/>
                <a:gd name="connsiteY2" fmla="*/ 163286 h 163286"/>
                <a:gd name="connsiteX3" fmla="*/ 81643 w 253093"/>
                <a:gd name="connsiteY3" fmla="*/ 0 h 16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093" h="163286">
                  <a:moveTo>
                    <a:pt x="81643" y="0"/>
                  </a:moveTo>
                  <a:lnTo>
                    <a:pt x="0" y="130629"/>
                  </a:lnTo>
                  <a:lnTo>
                    <a:pt x="253093" y="163286"/>
                  </a:lnTo>
                  <a:lnTo>
                    <a:pt x="8164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Freihandform 156"/>
            <p:cNvSpPr/>
            <p:nvPr/>
          </p:nvSpPr>
          <p:spPr>
            <a:xfrm rot="248547" flipH="1">
              <a:off x="5064761" y="3320966"/>
              <a:ext cx="208898" cy="106219"/>
            </a:xfrm>
            <a:custGeom>
              <a:avLst/>
              <a:gdLst>
                <a:gd name="connsiteX0" fmla="*/ 81643 w 253093"/>
                <a:gd name="connsiteY0" fmla="*/ 0 h 163286"/>
                <a:gd name="connsiteX1" fmla="*/ 0 w 253093"/>
                <a:gd name="connsiteY1" fmla="*/ 130629 h 163286"/>
                <a:gd name="connsiteX2" fmla="*/ 253093 w 253093"/>
                <a:gd name="connsiteY2" fmla="*/ 163286 h 163286"/>
                <a:gd name="connsiteX3" fmla="*/ 81643 w 253093"/>
                <a:gd name="connsiteY3" fmla="*/ 0 h 16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093" h="163286">
                  <a:moveTo>
                    <a:pt x="81643" y="0"/>
                  </a:moveTo>
                  <a:lnTo>
                    <a:pt x="0" y="130629"/>
                  </a:lnTo>
                  <a:lnTo>
                    <a:pt x="253093" y="163286"/>
                  </a:lnTo>
                  <a:lnTo>
                    <a:pt x="8164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Panic </a:t>
            </a:r>
            <a:r>
              <a:rPr lang="de-DE" dirty="0" err="1" smtClean="0"/>
              <a:t>Room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5508104" y="4797152"/>
            <a:ext cx="1224136" cy="792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3419872" y="4797152"/>
            <a:ext cx="2088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2483768" y="4797152"/>
            <a:ext cx="936104" cy="72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508104" y="1844824"/>
            <a:ext cx="0" cy="2952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419872" y="1844824"/>
            <a:ext cx="0" cy="2952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3419872" y="1844824"/>
            <a:ext cx="2088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5508104" y="1412776"/>
            <a:ext cx="1224136" cy="4320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2483768" y="1340768"/>
            <a:ext cx="936104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483768" y="1340768"/>
            <a:ext cx="0" cy="41764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732240" y="1412776"/>
            <a:ext cx="0" cy="41764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uppieren 179"/>
          <p:cNvGrpSpPr/>
          <p:nvPr/>
        </p:nvGrpSpPr>
        <p:grpSpPr>
          <a:xfrm>
            <a:off x="6732240" y="1772816"/>
            <a:ext cx="1944216" cy="3600400"/>
            <a:chOff x="6732240" y="1772816"/>
            <a:chExt cx="1944216" cy="3600400"/>
          </a:xfrm>
        </p:grpSpPr>
        <p:sp>
          <p:nvSpPr>
            <p:cNvPr id="37" name="Rechteck 36"/>
            <p:cNvSpPr/>
            <p:nvPr/>
          </p:nvSpPr>
          <p:spPr>
            <a:xfrm>
              <a:off x="7884368" y="3789040"/>
              <a:ext cx="792088" cy="36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0" name="Gerade Verbindung 39"/>
            <p:cNvCxnSpPr/>
            <p:nvPr/>
          </p:nvCxnSpPr>
          <p:spPr>
            <a:xfrm flipH="1" flipV="1">
              <a:off x="7380312" y="4005064"/>
              <a:ext cx="50405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7380312" y="3645024"/>
              <a:ext cx="50405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 flipV="1">
              <a:off x="7380312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 flipH="1">
              <a:off x="7380312" y="3645024"/>
              <a:ext cx="86409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flipH="1" flipV="1">
              <a:off x="8244408" y="3645024"/>
              <a:ext cx="43204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 rot="170597">
              <a:off x="7501941" y="3742972"/>
              <a:ext cx="216024" cy="28803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7" name="Gerade Verbindung 56"/>
            <p:cNvCxnSpPr>
              <a:stCxn id="54" idx="4"/>
            </p:cNvCxnSpPr>
            <p:nvPr/>
          </p:nvCxnSpPr>
          <p:spPr>
            <a:xfrm flipH="1">
              <a:off x="6732240" y="4030827"/>
              <a:ext cx="870569" cy="1342389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54" idx="0"/>
            </p:cNvCxnSpPr>
            <p:nvPr/>
          </p:nvCxnSpPr>
          <p:spPr>
            <a:xfrm flipH="1" flipV="1">
              <a:off x="6732240" y="1772816"/>
              <a:ext cx="884857" cy="1970333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uppieren 127"/>
          <p:cNvGrpSpPr/>
          <p:nvPr/>
        </p:nvGrpSpPr>
        <p:grpSpPr>
          <a:xfrm>
            <a:off x="5364088" y="1844824"/>
            <a:ext cx="1440160" cy="2880320"/>
            <a:chOff x="4427984" y="2348880"/>
            <a:chExt cx="1440160" cy="2880320"/>
          </a:xfrm>
        </p:grpSpPr>
        <p:grpSp>
          <p:nvGrpSpPr>
            <p:cNvPr id="77" name="Gruppieren 76"/>
            <p:cNvGrpSpPr/>
            <p:nvPr/>
          </p:nvGrpSpPr>
          <p:grpSpPr>
            <a:xfrm>
              <a:off x="4572000" y="3068960"/>
              <a:ext cx="1152128" cy="1800200"/>
              <a:chOff x="5403503" y="2996952"/>
              <a:chExt cx="902071" cy="1156592"/>
            </a:xfrm>
            <a:solidFill>
              <a:schemeClr val="bg1">
                <a:lumMod val="50000"/>
              </a:schemeClr>
            </a:solidFill>
          </p:grpSpPr>
          <p:sp>
            <p:nvSpPr>
              <p:cNvPr id="78" name="Ellipse 77"/>
              <p:cNvSpPr/>
              <p:nvPr/>
            </p:nvSpPr>
            <p:spPr>
              <a:xfrm>
                <a:off x="5508104" y="2996952"/>
                <a:ext cx="504056" cy="5040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79" name="Ellipse 78"/>
              <p:cNvSpPr/>
              <p:nvPr/>
            </p:nvSpPr>
            <p:spPr>
              <a:xfrm rot="1164170">
                <a:off x="5403503" y="3527662"/>
                <a:ext cx="648072" cy="360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80" name="Rechteck 79"/>
              <p:cNvSpPr/>
              <p:nvPr/>
            </p:nvSpPr>
            <p:spPr>
              <a:xfrm rot="3720925">
                <a:off x="6069225" y="3455202"/>
                <a:ext cx="112658" cy="3600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de-DE"/>
              </a:p>
            </p:txBody>
          </p:sp>
          <p:sp>
            <p:nvSpPr>
              <p:cNvPr id="81" name="Freihandform 80"/>
              <p:cNvSpPr/>
              <p:nvPr/>
            </p:nvSpPr>
            <p:spPr>
              <a:xfrm>
                <a:off x="5415855" y="3603153"/>
                <a:ext cx="627459" cy="550391"/>
              </a:xfrm>
              <a:custGeom>
                <a:avLst/>
                <a:gdLst>
                  <a:gd name="connsiteX0" fmla="*/ 0 w 619125"/>
                  <a:gd name="connsiteY0" fmla="*/ 0 h 508000"/>
                  <a:gd name="connsiteX1" fmla="*/ 0 w 619125"/>
                  <a:gd name="connsiteY1" fmla="*/ 203200 h 508000"/>
                  <a:gd name="connsiteX2" fmla="*/ 581025 w 619125"/>
                  <a:gd name="connsiteY2" fmla="*/ 508000 h 508000"/>
                  <a:gd name="connsiteX3" fmla="*/ 619125 w 619125"/>
                  <a:gd name="connsiteY3" fmla="*/ 168275 h 508000"/>
                  <a:gd name="connsiteX4" fmla="*/ 0 w 619125"/>
                  <a:gd name="connsiteY4" fmla="*/ 0 h 508000"/>
                  <a:gd name="connsiteX0" fmla="*/ 0 w 623590"/>
                  <a:gd name="connsiteY0" fmla="*/ 0 h 530870"/>
                  <a:gd name="connsiteX1" fmla="*/ 0 w 623590"/>
                  <a:gd name="connsiteY1" fmla="*/ 203200 h 530870"/>
                  <a:gd name="connsiteX2" fmla="*/ 623590 w 623590"/>
                  <a:gd name="connsiteY2" fmla="*/ 530870 h 530870"/>
                  <a:gd name="connsiteX3" fmla="*/ 619125 w 623590"/>
                  <a:gd name="connsiteY3" fmla="*/ 168275 h 530870"/>
                  <a:gd name="connsiteX4" fmla="*/ 0 w 623590"/>
                  <a:gd name="connsiteY4" fmla="*/ 0 h 530870"/>
                  <a:gd name="connsiteX0" fmla="*/ 0 w 628055"/>
                  <a:gd name="connsiteY0" fmla="*/ 0 h 551631"/>
                  <a:gd name="connsiteX1" fmla="*/ 4465 w 628055"/>
                  <a:gd name="connsiteY1" fmla="*/ 223961 h 551631"/>
                  <a:gd name="connsiteX2" fmla="*/ 628055 w 628055"/>
                  <a:gd name="connsiteY2" fmla="*/ 551631 h 551631"/>
                  <a:gd name="connsiteX3" fmla="*/ 623590 w 628055"/>
                  <a:gd name="connsiteY3" fmla="*/ 189036 h 551631"/>
                  <a:gd name="connsiteX4" fmla="*/ 0 w 628055"/>
                  <a:gd name="connsiteY4" fmla="*/ 0 h 551631"/>
                  <a:gd name="connsiteX0" fmla="*/ 0 w 630138"/>
                  <a:gd name="connsiteY0" fmla="*/ 0 h 528959"/>
                  <a:gd name="connsiteX1" fmla="*/ 6548 w 630138"/>
                  <a:gd name="connsiteY1" fmla="*/ 201289 h 528959"/>
                  <a:gd name="connsiteX2" fmla="*/ 630138 w 630138"/>
                  <a:gd name="connsiteY2" fmla="*/ 528959 h 528959"/>
                  <a:gd name="connsiteX3" fmla="*/ 625673 w 630138"/>
                  <a:gd name="connsiteY3" fmla="*/ 166364 h 528959"/>
                  <a:gd name="connsiteX4" fmla="*/ 0 w 630138"/>
                  <a:gd name="connsiteY4" fmla="*/ 0 h 528959"/>
                  <a:gd name="connsiteX0" fmla="*/ 2084 w 625078"/>
                  <a:gd name="connsiteY0" fmla="*/ 0 h 543247"/>
                  <a:gd name="connsiteX1" fmla="*/ 1488 w 625078"/>
                  <a:gd name="connsiteY1" fmla="*/ 215577 h 543247"/>
                  <a:gd name="connsiteX2" fmla="*/ 625078 w 625078"/>
                  <a:gd name="connsiteY2" fmla="*/ 543247 h 543247"/>
                  <a:gd name="connsiteX3" fmla="*/ 620613 w 625078"/>
                  <a:gd name="connsiteY3" fmla="*/ 180652 h 543247"/>
                  <a:gd name="connsiteX4" fmla="*/ 2084 w 625078"/>
                  <a:gd name="connsiteY4" fmla="*/ 0 h 543247"/>
                  <a:gd name="connsiteX0" fmla="*/ 4465 w 627459"/>
                  <a:gd name="connsiteY0" fmla="*/ 0 h 543247"/>
                  <a:gd name="connsiteX1" fmla="*/ 1488 w 627459"/>
                  <a:gd name="connsiteY1" fmla="*/ 208433 h 543247"/>
                  <a:gd name="connsiteX2" fmla="*/ 627459 w 627459"/>
                  <a:gd name="connsiteY2" fmla="*/ 543247 h 543247"/>
                  <a:gd name="connsiteX3" fmla="*/ 622994 w 627459"/>
                  <a:gd name="connsiteY3" fmla="*/ 180652 h 543247"/>
                  <a:gd name="connsiteX4" fmla="*/ 4465 w 627459"/>
                  <a:gd name="connsiteY4" fmla="*/ 0 h 543247"/>
                  <a:gd name="connsiteX0" fmla="*/ 2084 w 627459"/>
                  <a:gd name="connsiteY0" fmla="*/ 0 h 550391"/>
                  <a:gd name="connsiteX1" fmla="*/ 1488 w 627459"/>
                  <a:gd name="connsiteY1" fmla="*/ 215577 h 550391"/>
                  <a:gd name="connsiteX2" fmla="*/ 627459 w 627459"/>
                  <a:gd name="connsiteY2" fmla="*/ 550391 h 550391"/>
                  <a:gd name="connsiteX3" fmla="*/ 622994 w 627459"/>
                  <a:gd name="connsiteY3" fmla="*/ 187796 h 550391"/>
                  <a:gd name="connsiteX4" fmla="*/ 2084 w 627459"/>
                  <a:gd name="connsiteY4" fmla="*/ 0 h 550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459" h="550391">
                    <a:moveTo>
                      <a:pt x="2084" y="0"/>
                    </a:moveTo>
                    <a:cubicBezTo>
                      <a:pt x="3572" y="74654"/>
                      <a:pt x="0" y="140923"/>
                      <a:pt x="1488" y="215577"/>
                    </a:cubicBezTo>
                    <a:lnTo>
                      <a:pt x="627459" y="550391"/>
                    </a:lnTo>
                    <a:cubicBezTo>
                      <a:pt x="625971" y="429526"/>
                      <a:pt x="624482" y="308661"/>
                      <a:pt x="622994" y="187796"/>
                    </a:cubicBezTo>
                    <a:lnTo>
                      <a:pt x="208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2" name="Gruppieren 81"/>
            <p:cNvGrpSpPr/>
            <p:nvPr/>
          </p:nvGrpSpPr>
          <p:grpSpPr>
            <a:xfrm>
              <a:off x="4427984" y="2348880"/>
              <a:ext cx="1440160" cy="2880320"/>
              <a:chOff x="4644008" y="1268760"/>
              <a:chExt cx="2808312" cy="4248472"/>
            </a:xfrm>
          </p:grpSpPr>
          <p:cxnSp>
            <p:nvCxnSpPr>
              <p:cNvPr id="83" name="Gerade Verbindung 82"/>
              <p:cNvCxnSpPr/>
              <p:nvPr/>
            </p:nvCxnSpPr>
            <p:spPr>
              <a:xfrm flipH="1" flipV="1">
                <a:off x="4644008" y="414908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Gerade Verbindung 83"/>
              <p:cNvCxnSpPr/>
              <p:nvPr/>
            </p:nvCxnSpPr>
            <p:spPr>
              <a:xfrm flipH="1" flipV="1">
                <a:off x="4788024" y="4005064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84"/>
              <p:cNvCxnSpPr/>
              <p:nvPr/>
            </p:nvCxnSpPr>
            <p:spPr>
              <a:xfrm flipH="1" flipV="1">
                <a:off x="4644008" y="371703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85"/>
              <p:cNvCxnSpPr/>
              <p:nvPr/>
            </p:nvCxnSpPr>
            <p:spPr>
              <a:xfrm flipH="1" flipV="1">
                <a:off x="4788024" y="3573016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86"/>
              <p:cNvCxnSpPr/>
              <p:nvPr/>
            </p:nvCxnSpPr>
            <p:spPr>
              <a:xfrm flipH="1" flipV="1">
                <a:off x="4788024" y="335699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87"/>
              <p:cNvCxnSpPr/>
              <p:nvPr/>
            </p:nvCxnSpPr>
            <p:spPr>
              <a:xfrm flipH="1" flipV="1">
                <a:off x="4716016" y="306896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 Verbindung 88"/>
              <p:cNvCxnSpPr/>
              <p:nvPr/>
            </p:nvCxnSpPr>
            <p:spPr>
              <a:xfrm flipH="1" flipV="1">
                <a:off x="4860032" y="2924944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Gerade Verbindung 89"/>
              <p:cNvCxnSpPr/>
              <p:nvPr/>
            </p:nvCxnSpPr>
            <p:spPr>
              <a:xfrm flipH="1" flipV="1">
                <a:off x="4716016" y="263691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90"/>
              <p:cNvCxnSpPr/>
              <p:nvPr/>
            </p:nvCxnSpPr>
            <p:spPr>
              <a:xfrm flipH="1" flipV="1">
                <a:off x="4860032" y="2492896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Gerade Verbindung 91"/>
              <p:cNvCxnSpPr/>
              <p:nvPr/>
            </p:nvCxnSpPr>
            <p:spPr>
              <a:xfrm flipH="1" flipV="1">
                <a:off x="4860032" y="227687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Gerade Verbindung 92"/>
              <p:cNvCxnSpPr/>
              <p:nvPr/>
            </p:nvCxnSpPr>
            <p:spPr>
              <a:xfrm flipH="1" flipV="1">
                <a:off x="4788024" y="2060848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Gerade Verbindung 93"/>
              <p:cNvCxnSpPr/>
              <p:nvPr/>
            </p:nvCxnSpPr>
            <p:spPr>
              <a:xfrm flipH="1" flipV="1">
                <a:off x="4932040" y="1916832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Gerade Verbindung 94"/>
              <p:cNvCxnSpPr/>
              <p:nvPr/>
            </p:nvCxnSpPr>
            <p:spPr>
              <a:xfrm flipH="1" flipV="1">
                <a:off x="4788024" y="162880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Gerade Verbindung 95"/>
              <p:cNvCxnSpPr/>
              <p:nvPr/>
            </p:nvCxnSpPr>
            <p:spPr>
              <a:xfrm flipH="1" flipV="1">
                <a:off x="4932040" y="1484784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Gerade Verbindung 96"/>
              <p:cNvCxnSpPr/>
              <p:nvPr/>
            </p:nvCxnSpPr>
            <p:spPr>
              <a:xfrm flipH="1" flipV="1">
                <a:off x="4932040" y="1268760"/>
                <a:ext cx="2520280" cy="1368152"/>
              </a:xfrm>
              <a:prstGeom prst="line">
                <a:avLst/>
              </a:prstGeom>
              <a:ln w="44450">
                <a:solidFill>
                  <a:schemeClr val="bg1">
                    <a:alpha val="29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Freihandform 97"/>
            <p:cNvSpPr/>
            <p:nvPr/>
          </p:nvSpPr>
          <p:spPr>
            <a:xfrm rot="2205485">
              <a:off x="4798270" y="3244255"/>
              <a:ext cx="189964" cy="92188"/>
            </a:xfrm>
            <a:custGeom>
              <a:avLst/>
              <a:gdLst>
                <a:gd name="connsiteX0" fmla="*/ 81643 w 253093"/>
                <a:gd name="connsiteY0" fmla="*/ 0 h 163286"/>
                <a:gd name="connsiteX1" fmla="*/ 0 w 253093"/>
                <a:gd name="connsiteY1" fmla="*/ 130629 h 163286"/>
                <a:gd name="connsiteX2" fmla="*/ 253093 w 253093"/>
                <a:gd name="connsiteY2" fmla="*/ 163286 h 163286"/>
                <a:gd name="connsiteX3" fmla="*/ 81643 w 253093"/>
                <a:gd name="connsiteY3" fmla="*/ 0 h 16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093" h="163286">
                  <a:moveTo>
                    <a:pt x="81643" y="0"/>
                  </a:moveTo>
                  <a:lnTo>
                    <a:pt x="0" y="130629"/>
                  </a:lnTo>
                  <a:lnTo>
                    <a:pt x="253093" y="163286"/>
                  </a:lnTo>
                  <a:lnTo>
                    <a:pt x="8164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Freihandform 98"/>
            <p:cNvSpPr/>
            <p:nvPr/>
          </p:nvSpPr>
          <p:spPr>
            <a:xfrm rot="248547" flipH="1">
              <a:off x="5064761" y="3320966"/>
              <a:ext cx="208898" cy="106219"/>
            </a:xfrm>
            <a:custGeom>
              <a:avLst/>
              <a:gdLst>
                <a:gd name="connsiteX0" fmla="*/ 81643 w 253093"/>
                <a:gd name="connsiteY0" fmla="*/ 0 h 163286"/>
                <a:gd name="connsiteX1" fmla="*/ 0 w 253093"/>
                <a:gd name="connsiteY1" fmla="*/ 130629 h 163286"/>
                <a:gd name="connsiteX2" fmla="*/ 253093 w 253093"/>
                <a:gd name="connsiteY2" fmla="*/ 163286 h 163286"/>
                <a:gd name="connsiteX3" fmla="*/ 81643 w 253093"/>
                <a:gd name="connsiteY3" fmla="*/ 0 h 16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093" h="163286">
                  <a:moveTo>
                    <a:pt x="81643" y="0"/>
                  </a:moveTo>
                  <a:lnTo>
                    <a:pt x="0" y="130629"/>
                  </a:lnTo>
                  <a:lnTo>
                    <a:pt x="253093" y="163286"/>
                  </a:lnTo>
                  <a:lnTo>
                    <a:pt x="8164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05" name="Picture 2" descr="X:\Plant_And_V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21088"/>
            <a:ext cx="720080" cy="1111235"/>
          </a:xfrm>
          <a:prstGeom prst="rect">
            <a:avLst/>
          </a:prstGeom>
          <a:noFill/>
        </p:spPr>
      </p:pic>
      <p:grpSp>
        <p:nvGrpSpPr>
          <p:cNvPr id="106" name="Gruppieren 105"/>
          <p:cNvGrpSpPr/>
          <p:nvPr/>
        </p:nvGrpSpPr>
        <p:grpSpPr>
          <a:xfrm>
            <a:off x="4067944" y="2204864"/>
            <a:ext cx="720080" cy="711696"/>
            <a:chOff x="2627784" y="2492896"/>
            <a:chExt cx="864096" cy="711696"/>
          </a:xfrm>
        </p:grpSpPr>
        <p:sp>
          <p:nvSpPr>
            <p:cNvPr id="107" name="Ellipse 106"/>
            <p:cNvSpPr/>
            <p:nvPr/>
          </p:nvSpPr>
          <p:spPr>
            <a:xfrm>
              <a:off x="2627784" y="2492896"/>
              <a:ext cx="864096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8" name="Gerade Verbindung 107"/>
            <p:cNvCxnSpPr>
              <a:stCxn id="107" idx="2"/>
              <a:endCxn id="109" idx="2"/>
            </p:cNvCxnSpPr>
            <p:nvPr/>
          </p:nvCxnSpPr>
          <p:spPr>
            <a:xfrm>
              <a:off x="2627784" y="2672916"/>
              <a:ext cx="144016" cy="4278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Ellipse 108"/>
            <p:cNvSpPr/>
            <p:nvPr/>
          </p:nvSpPr>
          <p:spPr>
            <a:xfrm>
              <a:off x="2771800" y="2996952"/>
              <a:ext cx="576064" cy="2076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0" name="Gerade Verbindung 109"/>
            <p:cNvCxnSpPr>
              <a:stCxn id="107" idx="6"/>
              <a:endCxn id="109" idx="6"/>
            </p:cNvCxnSpPr>
            <p:nvPr/>
          </p:nvCxnSpPr>
          <p:spPr>
            <a:xfrm flipH="1">
              <a:off x="3347864" y="2672916"/>
              <a:ext cx="144016" cy="4278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>
              <a:stCxn id="107" idx="7"/>
              <a:endCxn id="109" idx="7"/>
            </p:cNvCxnSpPr>
            <p:nvPr/>
          </p:nvCxnSpPr>
          <p:spPr>
            <a:xfrm flipH="1">
              <a:off x="3263501" y="2545623"/>
              <a:ext cx="101835" cy="4817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>
              <a:stCxn id="107" idx="0"/>
              <a:endCxn id="109" idx="0"/>
            </p:cNvCxnSpPr>
            <p:nvPr/>
          </p:nvCxnSpPr>
          <p:spPr>
            <a:xfrm>
              <a:off x="3059832" y="2492896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>
              <a:stCxn id="107" idx="1"/>
              <a:endCxn id="109" idx="1"/>
            </p:cNvCxnSpPr>
            <p:nvPr/>
          </p:nvCxnSpPr>
          <p:spPr>
            <a:xfrm>
              <a:off x="2754328" y="2545623"/>
              <a:ext cx="101835" cy="4817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/>
            <p:cNvCxnSpPr>
              <a:stCxn id="107" idx="3"/>
              <a:endCxn id="109" idx="3"/>
            </p:cNvCxnSpPr>
            <p:nvPr/>
          </p:nvCxnSpPr>
          <p:spPr>
            <a:xfrm>
              <a:off x="2754328" y="2800209"/>
              <a:ext cx="101835" cy="373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>
              <a:stCxn id="107" idx="4"/>
              <a:endCxn id="109" idx="4"/>
            </p:cNvCxnSpPr>
            <p:nvPr/>
          </p:nvCxnSpPr>
          <p:spPr>
            <a:xfrm>
              <a:off x="3059832" y="2852936"/>
              <a:ext cx="0" cy="3516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>
              <a:stCxn id="107" idx="5"/>
              <a:endCxn id="109" idx="5"/>
            </p:cNvCxnSpPr>
            <p:nvPr/>
          </p:nvCxnSpPr>
          <p:spPr>
            <a:xfrm flipH="1">
              <a:off x="3263501" y="2800209"/>
              <a:ext cx="101835" cy="373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2727413" y="2836937"/>
              <a:ext cx="664838" cy="23963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699792" y="2708920"/>
              <a:ext cx="729319" cy="2628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3203848" y="4509120"/>
            <a:ext cx="1512168" cy="1080120"/>
            <a:chOff x="2771800" y="4725144"/>
            <a:chExt cx="1512168" cy="1080120"/>
          </a:xfrm>
        </p:grpSpPr>
        <p:sp>
          <p:nvSpPr>
            <p:cNvPr id="120" name="Abgerundetes Rechteck 119"/>
            <p:cNvSpPr/>
            <p:nvPr/>
          </p:nvSpPr>
          <p:spPr>
            <a:xfrm>
              <a:off x="2915816" y="4941168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Abgerundetes Rechteck 120"/>
            <p:cNvSpPr/>
            <p:nvPr/>
          </p:nvSpPr>
          <p:spPr>
            <a:xfrm>
              <a:off x="3347864" y="4797152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Abgerundetes Rechteck 121"/>
            <p:cNvSpPr/>
            <p:nvPr/>
          </p:nvSpPr>
          <p:spPr>
            <a:xfrm>
              <a:off x="3923928" y="5085184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Abgerundetes Rechteck 122"/>
            <p:cNvSpPr/>
            <p:nvPr/>
          </p:nvSpPr>
          <p:spPr>
            <a:xfrm>
              <a:off x="3563888" y="5229200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Freihandform 123"/>
            <p:cNvSpPr/>
            <p:nvPr/>
          </p:nvSpPr>
          <p:spPr>
            <a:xfrm>
              <a:off x="2771800" y="4725144"/>
              <a:ext cx="1512168" cy="648071"/>
            </a:xfrm>
            <a:custGeom>
              <a:avLst/>
              <a:gdLst>
                <a:gd name="connsiteX0" fmla="*/ 0 w 2743200"/>
                <a:gd name="connsiteY0" fmla="*/ 433137 h 1299411"/>
                <a:gd name="connsiteX1" fmla="*/ 1171074 w 2743200"/>
                <a:gd name="connsiteY1" fmla="*/ 0 h 1299411"/>
                <a:gd name="connsiteX2" fmla="*/ 2743200 w 2743200"/>
                <a:gd name="connsiteY2" fmla="*/ 858253 h 1299411"/>
                <a:gd name="connsiteX3" fmla="*/ 1596190 w 2743200"/>
                <a:gd name="connsiteY3" fmla="*/ 1299411 h 1299411"/>
                <a:gd name="connsiteX4" fmla="*/ 0 w 2743200"/>
                <a:gd name="connsiteY4" fmla="*/ 433137 h 129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1299411">
                  <a:moveTo>
                    <a:pt x="0" y="433137"/>
                  </a:moveTo>
                  <a:lnTo>
                    <a:pt x="1171074" y="0"/>
                  </a:lnTo>
                  <a:lnTo>
                    <a:pt x="2743200" y="858253"/>
                  </a:lnTo>
                  <a:lnTo>
                    <a:pt x="1596190" y="1299411"/>
                  </a:lnTo>
                  <a:lnTo>
                    <a:pt x="0" y="43313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5" name="Ellipse 124"/>
          <p:cNvSpPr/>
          <p:nvPr/>
        </p:nvSpPr>
        <p:spPr>
          <a:xfrm>
            <a:off x="3995936" y="4869160"/>
            <a:ext cx="288032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>
            <a:off x="3563888" y="4653136"/>
            <a:ext cx="288032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7" name="Grafik 126" descr="server4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581128"/>
            <a:ext cx="717828" cy="1112912"/>
          </a:xfrm>
          <a:prstGeom prst="rect">
            <a:avLst/>
          </a:prstGeom>
        </p:spPr>
      </p:pic>
      <p:grpSp>
        <p:nvGrpSpPr>
          <p:cNvPr id="130" name="Gruppieren 76"/>
          <p:cNvGrpSpPr/>
          <p:nvPr/>
        </p:nvGrpSpPr>
        <p:grpSpPr>
          <a:xfrm rot="417154" flipH="1">
            <a:off x="2550663" y="2507880"/>
            <a:ext cx="850994" cy="1987017"/>
            <a:chOff x="5403503" y="2996952"/>
            <a:chExt cx="902071" cy="1110103"/>
          </a:xfrm>
          <a:solidFill>
            <a:schemeClr val="bg1">
              <a:lumMod val="50000"/>
            </a:schemeClr>
          </a:solidFill>
        </p:grpSpPr>
        <p:sp>
          <p:nvSpPr>
            <p:cNvPr id="149" name="Ellipse 148"/>
            <p:cNvSpPr/>
            <p:nvPr/>
          </p:nvSpPr>
          <p:spPr>
            <a:xfrm>
              <a:off x="5508104" y="2996952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50" name="Ellipse 149"/>
            <p:cNvSpPr/>
            <p:nvPr/>
          </p:nvSpPr>
          <p:spPr>
            <a:xfrm rot="1164170">
              <a:off x="5403503" y="3527662"/>
              <a:ext cx="648072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51" name="Rechteck 150"/>
            <p:cNvSpPr/>
            <p:nvPr/>
          </p:nvSpPr>
          <p:spPr>
            <a:xfrm rot="3720925">
              <a:off x="6069225" y="3455202"/>
              <a:ext cx="11265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52" name="Freihandform 151"/>
            <p:cNvSpPr/>
            <p:nvPr/>
          </p:nvSpPr>
          <p:spPr>
            <a:xfrm>
              <a:off x="5424986" y="3640905"/>
              <a:ext cx="580244" cy="466150"/>
            </a:xfrm>
            <a:custGeom>
              <a:avLst/>
              <a:gdLst>
                <a:gd name="connsiteX0" fmla="*/ 0 w 619125"/>
                <a:gd name="connsiteY0" fmla="*/ 0 h 508000"/>
                <a:gd name="connsiteX1" fmla="*/ 0 w 619125"/>
                <a:gd name="connsiteY1" fmla="*/ 203200 h 508000"/>
                <a:gd name="connsiteX2" fmla="*/ 581025 w 619125"/>
                <a:gd name="connsiteY2" fmla="*/ 508000 h 508000"/>
                <a:gd name="connsiteX3" fmla="*/ 619125 w 619125"/>
                <a:gd name="connsiteY3" fmla="*/ 168275 h 508000"/>
                <a:gd name="connsiteX4" fmla="*/ 0 w 619125"/>
                <a:gd name="connsiteY4" fmla="*/ 0 h 508000"/>
                <a:gd name="connsiteX0" fmla="*/ 0 w 623590"/>
                <a:gd name="connsiteY0" fmla="*/ 0 h 530870"/>
                <a:gd name="connsiteX1" fmla="*/ 0 w 623590"/>
                <a:gd name="connsiteY1" fmla="*/ 203200 h 530870"/>
                <a:gd name="connsiteX2" fmla="*/ 623590 w 623590"/>
                <a:gd name="connsiteY2" fmla="*/ 530870 h 530870"/>
                <a:gd name="connsiteX3" fmla="*/ 619125 w 623590"/>
                <a:gd name="connsiteY3" fmla="*/ 168275 h 530870"/>
                <a:gd name="connsiteX4" fmla="*/ 0 w 623590"/>
                <a:gd name="connsiteY4" fmla="*/ 0 h 530870"/>
                <a:gd name="connsiteX0" fmla="*/ 0 w 628055"/>
                <a:gd name="connsiteY0" fmla="*/ 0 h 551631"/>
                <a:gd name="connsiteX1" fmla="*/ 4465 w 628055"/>
                <a:gd name="connsiteY1" fmla="*/ 223961 h 551631"/>
                <a:gd name="connsiteX2" fmla="*/ 628055 w 628055"/>
                <a:gd name="connsiteY2" fmla="*/ 551631 h 551631"/>
                <a:gd name="connsiteX3" fmla="*/ 623590 w 628055"/>
                <a:gd name="connsiteY3" fmla="*/ 189036 h 551631"/>
                <a:gd name="connsiteX4" fmla="*/ 0 w 628055"/>
                <a:gd name="connsiteY4" fmla="*/ 0 h 551631"/>
                <a:gd name="connsiteX0" fmla="*/ 0 w 630138"/>
                <a:gd name="connsiteY0" fmla="*/ 0 h 528959"/>
                <a:gd name="connsiteX1" fmla="*/ 6548 w 630138"/>
                <a:gd name="connsiteY1" fmla="*/ 201289 h 528959"/>
                <a:gd name="connsiteX2" fmla="*/ 630138 w 630138"/>
                <a:gd name="connsiteY2" fmla="*/ 528959 h 528959"/>
                <a:gd name="connsiteX3" fmla="*/ 625673 w 630138"/>
                <a:gd name="connsiteY3" fmla="*/ 166364 h 528959"/>
                <a:gd name="connsiteX4" fmla="*/ 0 w 630138"/>
                <a:gd name="connsiteY4" fmla="*/ 0 h 528959"/>
                <a:gd name="connsiteX0" fmla="*/ 2084 w 625078"/>
                <a:gd name="connsiteY0" fmla="*/ 0 h 543247"/>
                <a:gd name="connsiteX1" fmla="*/ 1488 w 625078"/>
                <a:gd name="connsiteY1" fmla="*/ 215577 h 543247"/>
                <a:gd name="connsiteX2" fmla="*/ 625078 w 625078"/>
                <a:gd name="connsiteY2" fmla="*/ 543247 h 543247"/>
                <a:gd name="connsiteX3" fmla="*/ 620613 w 625078"/>
                <a:gd name="connsiteY3" fmla="*/ 180652 h 543247"/>
                <a:gd name="connsiteX4" fmla="*/ 2084 w 625078"/>
                <a:gd name="connsiteY4" fmla="*/ 0 h 543247"/>
                <a:gd name="connsiteX0" fmla="*/ 4465 w 627459"/>
                <a:gd name="connsiteY0" fmla="*/ 0 h 543247"/>
                <a:gd name="connsiteX1" fmla="*/ 1488 w 627459"/>
                <a:gd name="connsiteY1" fmla="*/ 208433 h 543247"/>
                <a:gd name="connsiteX2" fmla="*/ 627459 w 627459"/>
                <a:gd name="connsiteY2" fmla="*/ 543247 h 543247"/>
                <a:gd name="connsiteX3" fmla="*/ 622994 w 627459"/>
                <a:gd name="connsiteY3" fmla="*/ 180652 h 543247"/>
                <a:gd name="connsiteX4" fmla="*/ 4465 w 627459"/>
                <a:gd name="connsiteY4" fmla="*/ 0 h 543247"/>
                <a:gd name="connsiteX0" fmla="*/ 2084 w 627459"/>
                <a:gd name="connsiteY0" fmla="*/ 0 h 550391"/>
                <a:gd name="connsiteX1" fmla="*/ 1488 w 627459"/>
                <a:gd name="connsiteY1" fmla="*/ 215577 h 550391"/>
                <a:gd name="connsiteX2" fmla="*/ 627459 w 627459"/>
                <a:gd name="connsiteY2" fmla="*/ 550391 h 550391"/>
                <a:gd name="connsiteX3" fmla="*/ 622994 w 627459"/>
                <a:gd name="connsiteY3" fmla="*/ 187796 h 550391"/>
                <a:gd name="connsiteX4" fmla="*/ 2084 w 627459"/>
                <a:gd name="connsiteY4" fmla="*/ 0 h 55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59" h="550391">
                  <a:moveTo>
                    <a:pt x="2084" y="0"/>
                  </a:moveTo>
                  <a:cubicBezTo>
                    <a:pt x="3572" y="74654"/>
                    <a:pt x="0" y="140923"/>
                    <a:pt x="1488" y="215577"/>
                  </a:cubicBezTo>
                  <a:lnTo>
                    <a:pt x="627459" y="550391"/>
                  </a:lnTo>
                  <a:cubicBezTo>
                    <a:pt x="625971" y="429526"/>
                    <a:pt x="624482" y="308661"/>
                    <a:pt x="622994" y="187796"/>
                  </a:cubicBezTo>
                  <a:lnTo>
                    <a:pt x="208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1" name="Gruppieren 81"/>
          <p:cNvGrpSpPr/>
          <p:nvPr/>
        </p:nvGrpSpPr>
        <p:grpSpPr>
          <a:xfrm rot="417154" flipH="1">
            <a:off x="2464310" y="1681004"/>
            <a:ext cx="1063743" cy="3312368"/>
            <a:chOff x="4644008" y="1268760"/>
            <a:chExt cx="2808312" cy="4248472"/>
          </a:xfrm>
        </p:grpSpPr>
        <p:cxnSp>
          <p:nvCxnSpPr>
            <p:cNvPr id="134" name="Gerade Verbindung 133"/>
            <p:cNvCxnSpPr/>
            <p:nvPr/>
          </p:nvCxnSpPr>
          <p:spPr>
            <a:xfrm flipH="1" flipV="1">
              <a:off x="4644008" y="414908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 Verbindung 134"/>
            <p:cNvCxnSpPr/>
            <p:nvPr/>
          </p:nvCxnSpPr>
          <p:spPr>
            <a:xfrm flipH="1" flipV="1">
              <a:off x="4788024" y="400506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135"/>
            <p:cNvCxnSpPr/>
            <p:nvPr/>
          </p:nvCxnSpPr>
          <p:spPr>
            <a:xfrm flipH="1" flipV="1">
              <a:off x="4644008" y="371703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136"/>
            <p:cNvCxnSpPr/>
            <p:nvPr/>
          </p:nvCxnSpPr>
          <p:spPr>
            <a:xfrm flipH="1" flipV="1">
              <a:off x="4788024" y="3573016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/>
            <p:nvPr/>
          </p:nvCxnSpPr>
          <p:spPr>
            <a:xfrm flipH="1" flipV="1">
              <a:off x="4788024" y="335699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138"/>
            <p:cNvCxnSpPr/>
            <p:nvPr/>
          </p:nvCxnSpPr>
          <p:spPr>
            <a:xfrm flipH="1" flipV="1">
              <a:off x="4716016" y="306896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139"/>
            <p:cNvCxnSpPr/>
            <p:nvPr/>
          </p:nvCxnSpPr>
          <p:spPr>
            <a:xfrm flipH="1" flipV="1">
              <a:off x="4860032" y="292494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140"/>
            <p:cNvCxnSpPr/>
            <p:nvPr/>
          </p:nvCxnSpPr>
          <p:spPr>
            <a:xfrm flipH="1" flipV="1">
              <a:off x="4716016" y="263691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141"/>
            <p:cNvCxnSpPr/>
            <p:nvPr/>
          </p:nvCxnSpPr>
          <p:spPr>
            <a:xfrm flipH="1" flipV="1">
              <a:off x="4860032" y="2492896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142"/>
            <p:cNvCxnSpPr/>
            <p:nvPr/>
          </p:nvCxnSpPr>
          <p:spPr>
            <a:xfrm flipH="1" flipV="1">
              <a:off x="4860032" y="227687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143"/>
            <p:cNvCxnSpPr/>
            <p:nvPr/>
          </p:nvCxnSpPr>
          <p:spPr>
            <a:xfrm flipH="1" flipV="1">
              <a:off x="4788024" y="2060848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144"/>
            <p:cNvCxnSpPr/>
            <p:nvPr/>
          </p:nvCxnSpPr>
          <p:spPr>
            <a:xfrm flipH="1" flipV="1">
              <a:off x="4932040" y="191683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145"/>
            <p:cNvCxnSpPr/>
            <p:nvPr/>
          </p:nvCxnSpPr>
          <p:spPr>
            <a:xfrm flipH="1" flipV="1">
              <a:off x="4788024" y="162880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146"/>
            <p:cNvCxnSpPr/>
            <p:nvPr/>
          </p:nvCxnSpPr>
          <p:spPr>
            <a:xfrm flipH="1" flipV="1">
              <a:off x="4932040" y="148478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 Verbindung 147"/>
            <p:cNvCxnSpPr/>
            <p:nvPr/>
          </p:nvCxnSpPr>
          <p:spPr>
            <a:xfrm flipH="1" flipV="1">
              <a:off x="4932040" y="126876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Freihandform 131"/>
          <p:cNvSpPr/>
          <p:nvPr/>
        </p:nvSpPr>
        <p:spPr>
          <a:xfrm rot="19811669" flipH="1">
            <a:off x="3182273" y="2737685"/>
            <a:ext cx="140313" cy="106016"/>
          </a:xfrm>
          <a:custGeom>
            <a:avLst/>
            <a:gdLst>
              <a:gd name="connsiteX0" fmla="*/ 81643 w 253093"/>
              <a:gd name="connsiteY0" fmla="*/ 0 h 163286"/>
              <a:gd name="connsiteX1" fmla="*/ 0 w 253093"/>
              <a:gd name="connsiteY1" fmla="*/ 130629 h 163286"/>
              <a:gd name="connsiteX2" fmla="*/ 253093 w 253093"/>
              <a:gd name="connsiteY2" fmla="*/ 163286 h 163286"/>
              <a:gd name="connsiteX3" fmla="*/ 81643 w 253093"/>
              <a:gd name="connsiteY3" fmla="*/ 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3" h="163286">
                <a:moveTo>
                  <a:pt x="81643" y="0"/>
                </a:moveTo>
                <a:lnTo>
                  <a:pt x="0" y="130629"/>
                </a:lnTo>
                <a:lnTo>
                  <a:pt x="253093" y="163286"/>
                </a:lnTo>
                <a:lnTo>
                  <a:pt x="816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Freihandform 132"/>
          <p:cNvSpPr/>
          <p:nvPr/>
        </p:nvSpPr>
        <p:spPr>
          <a:xfrm rot="168607">
            <a:off x="2961293" y="2800521"/>
            <a:ext cx="154298" cy="122152"/>
          </a:xfrm>
          <a:custGeom>
            <a:avLst/>
            <a:gdLst>
              <a:gd name="connsiteX0" fmla="*/ 81643 w 253093"/>
              <a:gd name="connsiteY0" fmla="*/ 0 h 163286"/>
              <a:gd name="connsiteX1" fmla="*/ 0 w 253093"/>
              <a:gd name="connsiteY1" fmla="*/ 130629 h 163286"/>
              <a:gd name="connsiteX2" fmla="*/ 253093 w 253093"/>
              <a:gd name="connsiteY2" fmla="*/ 163286 h 163286"/>
              <a:gd name="connsiteX3" fmla="*/ 81643 w 253093"/>
              <a:gd name="connsiteY3" fmla="*/ 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3" h="163286">
                <a:moveTo>
                  <a:pt x="81643" y="0"/>
                </a:moveTo>
                <a:lnTo>
                  <a:pt x="0" y="130629"/>
                </a:lnTo>
                <a:lnTo>
                  <a:pt x="253093" y="163286"/>
                </a:lnTo>
                <a:lnTo>
                  <a:pt x="816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8" name="Picture 4" descr="X:\audio-volume-mediu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700808"/>
            <a:ext cx="618378" cy="615418"/>
          </a:xfrm>
          <a:prstGeom prst="rect">
            <a:avLst/>
          </a:prstGeom>
          <a:noFill/>
        </p:spPr>
      </p:pic>
      <p:pic>
        <p:nvPicPr>
          <p:cNvPr id="179" name="Picture 4" descr="X:\audio-volume-mediu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55776" y="1700808"/>
            <a:ext cx="618378" cy="615418"/>
          </a:xfrm>
          <a:prstGeom prst="rect">
            <a:avLst/>
          </a:prstGeom>
          <a:noFill/>
        </p:spPr>
      </p:pic>
      <p:grpSp>
        <p:nvGrpSpPr>
          <p:cNvPr id="181" name="Gruppieren 180"/>
          <p:cNvGrpSpPr/>
          <p:nvPr/>
        </p:nvGrpSpPr>
        <p:grpSpPr>
          <a:xfrm flipH="1">
            <a:off x="539552" y="1556792"/>
            <a:ext cx="1944216" cy="3600400"/>
            <a:chOff x="6732240" y="1772816"/>
            <a:chExt cx="1944216" cy="3600400"/>
          </a:xfrm>
        </p:grpSpPr>
        <p:sp>
          <p:nvSpPr>
            <p:cNvPr id="182" name="Rechteck 181"/>
            <p:cNvSpPr/>
            <p:nvPr/>
          </p:nvSpPr>
          <p:spPr>
            <a:xfrm>
              <a:off x="7884368" y="3789040"/>
              <a:ext cx="792088" cy="36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3" name="Gerade Verbindung 182"/>
            <p:cNvCxnSpPr/>
            <p:nvPr/>
          </p:nvCxnSpPr>
          <p:spPr>
            <a:xfrm flipH="1" flipV="1">
              <a:off x="7380312" y="4005064"/>
              <a:ext cx="50405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Gerade Verbindung 183"/>
            <p:cNvCxnSpPr/>
            <p:nvPr/>
          </p:nvCxnSpPr>
          <p:spPr>
            <a:xfrm flipH="1" flipV="1">
              <a:off x="7380312" y="3645024"/>
              <a:ext cx="50405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 flipV="1">
              <a:off x="7380312" y="3645024"/>
              <a:ext cx="0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/>
            <p:nvPr/>
          </p:nvCxnSpPr>
          <p:spPr>
            <a:xfrm flipH="1">
              <a:off x="7380312" y="3645024"/>
              <a:ext cx="86409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 Verbindung 186"/>
            <p:cNvCxnSpPr/>
            <p:nvPr/>
          </p:nvCxnSpPr>
          <p:spPr>
            <a:xfrm flipH="1" flipV="1">
              <a:off x="8244408" y="3645024"/>
              <a:ext cx="43204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Ellipse 187"/>
            <p:cNvSpPr/>
            <p:nvPr/>
          </p:nvSpPr>
          <p:spPr>
            <a:xfrm rot="170597">
              <a:off x="7501941" y="3742972"/>
              <a:ext cx="216024" cy="288032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9" name="Gerade Verbindung 188"/>
            <p:cNvCxnSpPr>
              <a:stCxn id="188" idx="4"/>
            </p:cNvCxnSpPr>
            <p:nvPr/>
          </p:nvCxnSpPr>
          <p:spPr>
            <a:xfrm flipH="1">
              <a:off x="6732240" y="4030827"/>
              <a:ext cx="870569" cy="1342389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>
              <a:stCxn id="188" idx="0"/>
            </p:cNvCxnSpPr>
            <p:nvPr/>
          </p:nvCxnSpPr>
          <p:spPr>
            <a:xfrm flipH="1" flipV="1">
              <a:off x="6732240" y="1772816"/>
              <a:ext cx="884857" cy="1970333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ieren 95"/>
          <p:cNvGrpSpPr/>
          <p:nvPr/>
        </p:nvGrpSpPr>
        <p:grpSpPr>
          <a:xfrm>
            <a:off x="4932040" y="2276872"/>
            <a:ext cx="2358797" cy="3024336"/>
            <a:chOff x="5403503" y="2996952"/>
            <a:chExt cx="902071" cy="1156592"/>
          </a:xfrm>
          <a:solidFill>
            <a:schemeClr val="bg1">
              <a:lumMod val="50000"/>
            </a:schemeClr>
          </a:solidFill>
        </p:grpSpPr>
        <p:sp>
          <p:nvSpPr>
            <p:cNvPr id="77" name="Ellipse 76"/>
            <p:cNvSpPr/>
            <p:nvPr/>
          </p:nvSpPr>
          <p:spPr>
            <a:xfrm>
              <a:off x="5508104" y="2996952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 rot="1164170">
              <a:off x="5403503" y="3527662"/>
              <a:ext cx="648072" cy="360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81" name="Rechteck 80"/>
            <p:cNvSpPr/>
            <p:nvPr/>
          </p:nvSpPr>
          <p:spPr>
            <a:xfrm rot="3720925">
              <a:off x="6069225" y="3455202"/>
              <a:ext cx="11265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82" name="Freihandform 81"/>
            <p:cNvSpPr/>
            <p:nvPr/>
          </p:nvSpPr>
          <p:spPr>
            <a:xfrm>
              <a:off x="5415855" y="3603153"/>
              <a:ext cx="627459" cy="550391"/>
            </a:xfrm>
            <a:custGeom>
              <a:avLst/>
              <a:gdLst>
                <a:gd name="connsiteX0" fmla="*/ 0 w 619125"/>
                <a:gd name="connsiteY0" fmla="*/ 0 h 508000"/>
                <a:gd name="connsiteX1" fmla="*/ 0 w 619125"/>
                <a:gd name="connsiteY1" fmla="*/ 203200 h 508000"/>
                <a:gd name="connsiteX2" fmla="*/ 581025 w 619125"/>
                <a:gd name="connsiteY2" fmla="*/ 508000 h 508000"/>
                <a:gd name="connsiteX3" fmla="*/ 619125 w 619125"/>
                <a:gd name="connsiteY3" fmla="*/ 168275 h 508000"/>
                <a:gd name="connsiteX4" fmla="*/ 0 w 619125"/>
                <a:gd name="connsiteY4" fmla="*/ 0 h 508000"/>
                <a:gd name="connsiteX0" fmla="*/ 0 w 623590"/>
                <a:gd name="connsiteY0" fmla="*/ 0 h 530870"/>
                <a:gd name="connsiteX1" fmla="*/ 0 w 623590"/>
                <a:gd name="connsiteY1" fmla="*/ 203200 h 530870"/>
                <a:gd name="connsiteX2" fmla="*/ 623590 w 623590"/>
                <a:gd name="connsiteY2" fmla="*/ 530870 h 530870"/>
                <a:gd name="connsiteX3" fmla="*/ 619125 w 623590"/>
                <a:gd name="connsiteY3" fmla="*/ 168275 h 530870"/>
                <a:gd name="connsiteX4" fmla="*/ 0 w 623590"/>
                <a:gd name="connsiteY4" fmla="*/ 0 h 530870"/>
                <a:gd name="connsiteX0" fmla="*/ 0 w 628055"/>
                <a:gd name="connsiteY0" fmla="*/ 0 h 551631"/>
                <a:gd name="connsiteX1" fmla="*/ 4465 w 628055"/>
                <a:gd name="connsiteY1" fmla="*/ 223961 h 551631"/>
                <a:gd name="connsiteX2" fmla="*/ 628055 w 628055"/>
                <a:gd name="connsiteY2" fmla="*/ 551631 h 551631"/>
                <a:gd name="connsiteX3" fmla="*/ 623590 w 628055"/>
                <a:gd name="connsiteY3" fmla="*/ 189036 h 551631"/>
                <a:gd name="connsiteX4" fmla="*/ 0 w 628055"/>
                <a:gd name="connsiteY4" fmla="*/ 0 h 551631"/>
                <a:gd name="connsiteX0" fmla="*/ 0 w 630138"/>
                <a:gd name="connsiteY0" fmla="*/ 0 h 528959"/>
                <a:gd name="connsiteX1" fmla="*/ 6548 w 630138"/>
                <a:gd name="connsiteY1" fmla="*/ 201289 h 528959"/>
                <a:gd name="connsiteX2" fmla="*/ 630138 w 630138"/>
                <a:gd name="connsiteY2" fmla="*/ 528959 h 528959"/>
                <a:gd name="connsiteX3" fmla="*/ 625673 w 630138"/>
                <a:gd name="connsiteY3" fmla="*/ 166364 h 528959"/>
                <a:gd name="connsiteX4" fmla="*/ 0 w 630138"/>
                <a:gd name="connsiteY4" fmla="*/ 0 h 528959"/>
                <a:gd name="connsiteX0" fmla="*/ 2084 w 625078"/>
                <a:gd name="connsiteY0" fmla="*/ 0 h 543247"/>
                <a:gd name="connsiteX1" fmla="*/ 1488 w 625078"/>
                <a:gd name="connsiteY1" fmla="*/ 215577 h 543247"/>
                <a:gd name="connsiteX2" fmla="*/ 625078 w 625078"/>
                <a:gd name="connsiteY2" fmla="*/ 543247 h 543247"/>
                <a:gd name="connsiteX3" fmla="*/ 620613 w 625078"/>
                <a:gd name="connsiteY3" fmla="*/ 180652 h 543247"/>
                <a:gd name="connsiteX4" fmla="*/ 2084 w 625078"/>
                <a:gd name="connsiteY4" fmla="*/ 0 h 543247"/>
                <a:gd name="connsiteX0" fmla="*/ 4465 w 627459"/>
                <a:gd name="connsiteY0" fmla="*/ 0 h 543247"/>
                <a:gd name="connsiteX1" fmla="*/ 1488 w 627459"/>
                <a:gd name="connsiteY1" fmla="*/ 208433 h 543247"/>
                <a:gd name="connsiteX2" fmla="*/ 627459 w 627459"/>
                <a:gd name="connsiteY2" fmla="*/ 543247 h 543247"/>
                <a:gd name="connsiteX3" fmla="*/ 622994 w 627459"/>
                <a:gd name="connsiteY3" fmla="*/ 180652 h 543247"/>
                <a:gd name="connsiteX4" fmla="*/ 4465 w 627459"/>
                <a:gd name="connsiteY4" fmla="*/ 0 h 543247"/>
                <a:gd name="connsiteX0" fmla="*/ 2084 w 627459"/>
                <a:gd name="connsiteY0" fmla="*/ 0 h 550391"/>
                <a:gd name="connsiteX1" fmla="*/ 1488 w 627459"/>
                <a:gd name="connsiteY1" fmla="*/ 215577 h 550391"/>
                <a:gd name="connsiteX2" fmla="*/ 627459 w 627459"/>
                <a:gd name="connsiteY2" fmla="*/ 550391 h 550391"/>
                <a:gd name="connsiteX3" fmla="*/ 622994 w 627459"/>
                <a:gd name="connsiteY3" fmla="*/ 187796 h 550391"/>
                <a:gd name="connsiteX4" fmla="*/ 2084 w 627459"/>
                <a:gd name="connsiteY4" fmla="*/ 0 h 55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59" h="550391">
                  <a:moveTo>
                    <a:pt x="2084" y="0"/>
                  </a:moveTo>
                  <a:cubicBezTo>
                    <a:pt x="3572" y="74654"/>
                    <a:pt x="0" y="140923"/>
                    <a:pt x="1488" y="215577"/>
                  </a:cubicBezTo>
                  <a:lnTo>
                    <a:pt x="627459" y="550391"/>
                  </a:lnTo>
                  <a:cubicBezTo>
                    <a:pt x="625971" y="429526"/>
                    <a:pt x="624482" y="308661"/>
                    <a:pt x="622994" y="187796"/>
                  </a:cubicBezTo>
                  <a:lnTo>
                    <a:pt x="208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1" name="Freihandform 90"/>
          <p:cNvSpPr/>
          <p:nvPr/>
        </p:nvSpPr>
        <p:spPr>
          <a:xfrm>
            <a:off x="9399438" y="5271517"/>
            <a:ext cx="1374032" cy="2136874"/>
          </a:xfrm>
          <a:custGeom>
            <a:avLst/>
            <a:gdLst>
              <a:gd name="connsiteX0" fmla="*/ 3175 w 1228725"/>
              <a:gd name="connsiteY0" fmla="*/ 0 h 1936750"/>
              <a:gd name="connsiteX1" fmla="*/ 1228725 w 1228725"/>
              <a:gd name="connsiteY1" fmla="*/ 641350 h 1936750"/>
              <a:gd name="connsiteX2" fmla="*/ 1222375 w 1228725"/>
              <a:gd name="connsiteY2" fmla="*/ 1936750 h 1936750"/>
              <a:gd name="connsiteX3" fmla="*/ 0 w 1228725"/>
              <a:gd name="connsiteY3" fmla="*/ 1295400 h 1936750"/>
              <a:gd name="connsiteX4" fmla="*/ 3175 w 1228725"/>
              <a:gd name="connsiteY4" fmla="*/ 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936750">
                <a:moveTo>
                  <a:pt x="3175" y="0"/>
                </a:moveTo>
                <a:lnTo>
                  <a:pt x="1228725" y="641350"/>
                </a:lnTo>
                <a:cubicBezTo>
                  <a:pt x="1226608" y="1073150"/>
                  <a:pt x="1224492" y="1504950"/>
                  <a:pt x="1222375" y="1936750"/>
                </a:cubicBezTo>
                <a:lnTo>
                  <a:pt x="0" y="1295400"/>
                </a:lnTo>
                <a:cubicBezTo>
                  <a:pt x="1058" y="863600"/>
                  <a:pt x="2117" y="431800"/>
                  <a:pt x="31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Panic </a:t>
            </a:r>
            <a:r>
              <a:rPr lang="de-DE" dirty="0" err="1" smtClean="0"/>
              <a:t>Room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1979712" y="4365104"/>
            <a:ext cx="2592288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H="1" flipV="1">
            <a:off x="4572000" y="4365104"/>
            <a:ext cx="2520280" cy="1368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572000" y="2060848"/>
            <a:ext cx="0" cy="2304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uppieren 34"/>
          <p:cNvGrpSpPr/>
          <p:nvPr/>
        </p:nvGrpSpPr>
        <p:grpSpPr>
          <a:xfrm>
            <a:off x="3131840" y="3789040"/>
            <a:ext cx="2743200" cy="1944216"/>
            <a:chOff x="3131840" y="3789040"/>
            <a:chExt cx="2743200" cy="1944216"/>
          </a:xfrm>
        </p:grpSpPr>
        <p:sp>
          <p:nvSpPr>
            <p:cNvPr id="32" name="Abgerundetes Rechteck 31"/>
            <p:cNvSpPr/>
            <p:nvPr/>
          </p:nvSpPr>
          <p:spPr>
            <a:xfrm>
              <a:off x="3347864" y="4221088"/>
              <a:ext cx="144016" cy="8640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4572000" y="4869160"/>
              <a:ext cx="144016" cy="8640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5436096" y="4581128"/>
              <a:ext cx="144016" cy="8640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3131840" y="3789040"/>
              <a:ext cx="2743200" cy="1299411"/>
            </a:xfrm>
            <a:custGeom>
              <a:avLst/>
              <a:gdLst>
                <a:gd name="connsiteX0" fmla="*/ 0 w 2743200"/>
                <a:gd name="connsiteY0" fmla="*/ 433137 h 1299411"/>
                <a:gd name="connsiteX1" fmla="*/ 1171074 w 2743200"/>
                <a:gd name="connsiteY1" fmla="*/ 0 h 1299411"/>
                <a:gd name="connsiteX2" fmla="*/ 2743200 w 2743200"/>
                <a:gd name="connsiteY2" fmla="*/ 858253 h 1299411"/>
                <a:gd name="connsiteX3" fmla="*/ 1596190 w 2743200"/>
                <a:gd name="connsiteY3" fmla="*/ 1299411 h 1299411"/>
                <a:gd name="connsiteX4" fmla="*/ 0 w 2743200"/>
                <a:gd name="connsiteY4" fmla="*/ 433137 h 129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1299411">
                  <a:moveTo>
                    <a:pt x="0" y="433137"/>
                  </a:moveTo>
                  <a:lnTo>
                    <a:pt x="1171074" y="0"/>
                  </a:lnTo>
                  <a:lnTo>
                    <a:pt x="2743200" y="858253"/>
                  </a:lnTo>
                  <a:lnTo>
                    <a:pt x="1596190" y="1299411"/>
                  </a:lnTo>
                  <a:lnTo>
                    <a:pt x="0" y="43313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Freihandform 72"/>
          <p:cNvSpPr/>
          <p:nvPr/>
        </p:nvSpPr>
        <p:spPr>
          <a:xfrm>
            <a:off x="9468544" y="5373216"/>
            <a:ext cx="1228725" cy="1936750"/>
          </a:xfrm>
          <a:custGeom>
            <a:avLst/>
            <a:gdLst>
              <a:gd name="connsiteX0" fmla="*/ 3175 w 1228725"/>
              <a:gd name="connsiteY0" fmla="*/ 0 h 1936750"/>
              <a:gd name="connsiteX1" fmla="*/ 1228725 w 1228725"/>
              <a:gd name="connsiteY1" fmla="*/ 641350 h 1936750"/>
              <a:gd name="connsiteX2" fmla="*/ 1222375 w 1228725"/>
              <a:gd name="connsiteY2" fmla="*/ 1936750 h 1936750"/>
              <a:gd name="connsiteX3" fmla="*/ 0 w 1228725"/>
              <a:gd name="connsiteY3" fmla="*/ 1295400 h 1936750"/>
              <a:gd name="connsiteX4" fmla="*/ 3175 w 1228725"/>
              <a:gd name="connsiteY4" fmla="*/ 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936750">
                <a:moveTo>
                  <a:pt x="3175" y="0"/>
                </a:moveTo>
                <a:lnTo>
                  <a:pt x="1228725" y="641350"/>
                </a:lnTo>
                <a:cubicBezTo>
                  <a:pt x="1226608" y="1073150"/>
                  <a:pt x="1224492" y="1504950"/>
                  <a:pt x="1222375" y="1936750"/>
                </a:cubicBezTo>
                <a:lnTo>
                  <a:pt x="0" y="1295400"/>
                </a:lnTo>
                <a:cubicBezTo>
                  <a:pt x="1058" y="863600"/>
                  <a:pt x="2117" y="431800"/>
                  <a:pt x="3175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 dirty="0"/>
          </a:p>
        </p:txBody>
      </p:sp>
      <p:sp>
        <p:nvSpPr>
          <p:cNvPr id="97" name="Freihandform 96"/>
          <p:cNvSpPr/>
          <p:nvPr/>
        </p:nvSpPr>
        <p:spPr>
          <a:xfrm rot="1274436">
            <a:off x="5529086" y="2605203"/>
            <a:ext cx="253093" cy="163286"/>
          </a:xfrm>
          <a:custGeom>
            <a:avLst/>
            <a:gdLst>
              <a:gd name="connsiteX0" fmla="*/ 81643 w 253093"/>
              <a:gd name="connsiteY0" fmla="*/ 0 h 163286"/>
              <a:gd name="connsiteX1" fmla="*/ 0 w 253093"/>
              <a:gd name="connsiteY1" fmla="*/ 130629 h 163286"/>
              <a:gd name="connsiteX2" fmla="*/ 253093 w 253093"/>
              <a:gd name="connsiteY2" fmla="*/ 163286 h 163286"/>
              <a:gd name="connsiteX3" fmla="*/ 81643 w 253093"/>
              <a:gd name="connsiteY3" fmla="*/ 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3" h="163286">
                <a:moveTo>
                  <a:pt x="81643" y="0"/>
                </a:moveTo>
                <a:lnTo>
                  <a:pt x="0" y="130629"/>
                </a:lnTo>
                <a:lnTo>
                  <a:pt x="253093" y="163286"/>
                </a:lnTo>
                <a:lnTo>
                  <a:pt x="816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Freihandform 97"/>
          <p:cNvSpPr/>
          <p:nvPr/>
        </p:nvSpPr>
        <p:spPr>
          <a:xfrm rot="248547" flipH="1">
            <a:off x="5940152" y="2708920"/>
            <a:ext cx="253093" cy="163286"/>
          </a:xfrm>
          <a:custGeom>
            <a:avLst/>
            <a:gdLst>
              <a:gd name="connsiteX0" fmla="*/ 81643 w 253093"/>
              <a:gd name="connsiteY0" fmla="*/ 0 h 163286"/>
              <a:gd name="connsiteX1" fmla="*/ 0 w 253093"/>
              <a:gd name="connsiteY1" fmla="*/ 130629 h 163286"/>
              <a:gd name="connsiteX2" fmla="*/ 253093 w 253093"/>
              <a:gd name="connsiteY2" fmla="*/ 163286 h 163286"/>
              <a:gd name="connsiteX3" fmla="*/ 81643 w 253093"/>
              <a:gd name="connsiteY3" fmla="*/ 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3" h="163286">
                <a:moveTo>
                  <a:pt x="81643" y="0"/>
                </a:moveTo>
                <a:lnTo>
                  <a:pt x="0" y="130629"/>
                </a:lnTo>
                <a:lnTo>
                  <a:pt x="253093" y="163286"/>
                </a:lnTo>
                <a:lnTo>
                  <a:pt x="816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5" name="Gruppieren 114"/>
          <p:cNvGrpSpPr/>
          <p:nvPr/>
        </p:nvGrpSpPr>
        <p:grpSpPr>
          <a:xfrm>
            <a:off x="4644008" y="1268760"/>
            <a:ext cx="2808312" cy="4248472"/>
            <a:chOff x="4644008" y="1268760"/>
            <a:chExt cx="2808312" cy="4248472"/>
          </a:xfrm>
        </p:grpSpPr>
        <p:cxnSp>
          <p:nvCxnSpPr>
            <p:cNvPr id="99" name="Gerade Verbindung 98"/>
            <p:cNvCxnSpPr/>
            <p:nvPr/>
          </p:nvCxnSpPr>
          <p:spPr>
            <a:xfrm flipH="1" flipV="1">
              <a:off x="4644008" y="414908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 flipH="1" flipV="1">
              <a:off x="4788024" y="400506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 flipH="1" flipV="1">
              <a:off x="4644008" y="371703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 flipH="1" flipV="1">
              <a:off x="4788024" y="3573016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 flipH="1" flipV="1">
              <a:off x="4788024" y="335699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 flipH="1" flipV="1">
              <a:off x="4716016" y="306896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 flipH="1" flipV="1">
              <a:off x="4860032" y="292494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05"/>
            <p:cNvCxnSpPr/>
            <p:nvPr/>
          </p:nvCxnSpPr>
          <p:spPr>
            <a:xfrm flipH="1" flipV="1">
              <a:off x="4716016" y="263691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06"/>
            <p:cNvCxnSpPr/>
            <p:nvPr/>
          </p:nvCxnSpPr>
          <p:spPr>
            <a:xfrm flipH="1" flipV="1">
              <a:off x="4860032" y="2492896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 flipH="1" flipV="1">
              <a:off x="4860032" y="227687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/>
          </p:nvCxnSpPr>
          <p:spPr>
            <a:xfrm flipH="1" flipV="1">
              <a:off x="4788024" y="2060848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/>
            <p:cNvCxnSpPr/>
            <p:nvPr/>
          </p:nvCxnSpPr>
          <p:spPr>
            <a:xfrm flipH="1" flipV="1">
              <a:off x="4932040" y="1916832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 flipH="1" flipV="1">
              <a:off x="4788024" y="162880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/>
          </p:nvCxnSpPr>
          <p:spPr>
            <a:xfrm flipH="1" flipV="1">
              <a:off x="4932040" y="1484784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/>
            <p:nvPr/>
          </p:nvCxnSpPr>
          <p:spPr>
            <a:xfrm flipH="1" flipV="1">
              <a:off x="4932040" y="1268760"/>
              <a:ext cx="2520280" cy="1368152"/>
            </a:xfrm>
            <a:prstGeom prst="line">
              <a:avLst/>
            </a:prstGeom>
            <a:ln w="44450">
              <a:solidFill>
                <a:schemeClr val="bg1">
                  <a:alpha val="29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07504" y="2060848"/>
            <a:ext cx="30243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Kontexterkennung</a:t>
            </a:r>
            <a:endParaRPr lang="en-US" sz="2400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Intelligente</a:t>
            </a:r>
            <a:r>
              <a:rPr lang="en-US" dirty="0" smtClean="0"/>
              <a:t> </a:t>
            </a:r>
            <a:r>
              <a:rPr lang="en-US" dirty="0" err="1" smtClean="0"/>
              <a:t>Objekte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Sensorik</a:t>
            </a:r>
            <a:r>
              <a:rPr lang="en-US" dirty="0" smtClean="0"/>
              <a:t> (RFID, Accelerometer, Buttons, …)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Embedded (</a:t>
            </a:r>
            <a:r>
              <a:rPr lang="en-US" dirty="0" err="1" smtClean="0"/>
              <a:t>Arduino</a:t>
            </a:r>
            <a:r>
              <a:rPr lang="en-US" dirty="0" smtClean="0"/>
              <a:t>, </a:t>
            </a:r>
            <a:r>
              <a:rPr lang="en-US" dirty="0" err="1" smtClean="0"/>
              <a:t>iSense</a:t>
            </a:r>
            <a:r>
              <a:rPr lang="en-US" dirty="0" smtClean="0"/>
              <a:t>, INGA)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479912" y="2204864"/>
            <a:ext cx="26642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Ambient Feedback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Video </a:t>
            </a:r>
            <a:r>
              <a:rPr lang="en-US" dirty="0" err="1" smtClean="0"/>
              <a:t>Rückprojektion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Audio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Aktorik</a:t>
            </a:r>
            <a:endParaRPr lang="en-US" dirty="0"/>
          </a:p>
        </p:txBody>
      </p:sp>
      <p:grpSp>
        <p:nvGrpSpPr>
          <p:cNvPr id="63" name="Gruppieren 38"/>
          <p:cNvGrpSpPr/>
          <p:nvPr/>
        </p:nvGrpSpPr>
        <p:grpSpPr>
          <a:xfrm>
            <a:off x="683568" y="5877272"/>
            <a:ext cx="325346" cy="759139"/>
            <a:chOff x="3923928" y="3140968"/>
            <a:chExt cx="648072" cy="1512168"/>
          </a:xfrm>
        </p:grpSpPr>
        <p:sp>
          <p:nvSpPr>
            <p:cNvPr id="67" name="Ellipse 119"/>
            <p:cNvSpPr/>
            <p:nvPr/>
          </p:nvSpPr>
          <p:spPr>
            <a:xfrm>
              <a:off x="3995936" y="3140968"/>
              <a:ext cx="504056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68" name="Ellipse 120"/>
            <p:cNvSpPr/>
            <p:nvPr/>
          </p:nvSpPr>
          <p:spPr>
            <a:xfrm>
              <a:off x="3923928" y="3645024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69" name="Rechteck 121"/>
            <p:cNvSpPr/>
            <p:nvPr/>
          </p:nvSpPr>
          <p:spPr>
            <a:xfrm>
              <a:off x="3923928" y="4005064"/>
              <a:ext cx="648072" cy="3600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0" name="Rechteck 122"/>
            <p:cNvSpPr/>
            <p:nvPr/>
          </p:nvSpPr>
          <p:spPr>
            <a:xfrm>
              <a:off x="3995936" y="4365104"/>
              <a:ext cx="18303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1" name="Rechteck 123"/>
            <p:cNvSpPr/>
            <p:nvPr/>
          </p:nvSpPr>
          <p:spPr>
            <a:xfrm>
              <a:off x="4315326" y="4365104"/>
              <a:ext cx="184666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43608" y="6021288"/>
            <a:ext cx="6006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</a:t>
            </a:r>
            <a:endParaRPr lang="en-US" sz="3200" dirty="0"/>
          </a:p>
        </p:txBody>
      </p:sp>
      <p:grpSp>
        <p:nvGrpSpPr>
          <p:cNvPr id="72" name="Gruppieren 38"/>
          <p:cNvGrpSpPr/>
          <p:nvPr/>
        </p:nvGrpSpPr>
        <p:grpSpPr>
          <a:xfrm>
            <a:off x="323528" y="5877272"/>
            <a:ext cx="325346" cy="759139"/>
            <a:chOff x="3923928" y="3140968"/>
            <a:chExt cx="648072" cy="1512168"/>
          </a:xfrm>
        </p:grpSpPr>
        <p:sp>
          <p:nvSpPr>
            <p:cNvPr id="74" name="Ellipse 119"/>
            <p:cNvSpPr/>
            <p:nvPr/>
          </p:nvSpPr>
          <p:spPr>
            <a:xfrm>
              <a:off x="3995936" y="3140968"/>
              <a:ext cx="504056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5" name="Ellipse 120"/>
            <p:cNvSpPr/>
            <p:nvPr/>
          </p:nvSpPr>
          <p:spPr>
            <a:xfrm>
              <a:off x="3923928" y="3645024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6" name="Rechteck 121"/>
            <p:cNvSpPr/>
            <p:nvPr/>
          </p:nvSpPr>
          <p:spPr>
            <a:xfrm>
              <a:off x="3923928" y="4005064"/>
              <a:ext cx="648072" cy="3600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79" name="Rechteck 122"/>
            <p:cNvSpPr/>
            <p:nvPr/>
          </p:nvSpPr>
          <p:spPr>
            <a:xfrm>
              <a:off x="3995936" y="4365104"/>
              <a:ext cx="18303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80" name="Rechteck 123"/>
            <p:cNvSpPr/>
            <p:nvPr/>
          </p:nvSpPr>
          <p:spPr>
            <a:xfrm>
              <a:off x="4315326" y="4365104"/>
              <a:ext cx="184666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35696" y="6165304"/>
            <a:ext cx="6674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Skills:</a:t>
            </a:r>
            <a:r>
              <a:rPr lang="en-US" sz="2000" dirty="0" smtClean="0"/>
              <a:t> </a:t>
            </a:r>
            <a:r>
              <a:rPr lang="en-US" sz="2000" dirty="0" err="1" smtClean="0"/>
              <a:t>Kreativität</a:t>
            </a:r>
            <a:r>
              <a:rPr lang="en-US" sz="2000" dirty="0" smtClean="0"/>
              <a:t>, Java (Server), C (Embedded), A/V production</a:t>
            </a:r>
            <a:endParaRPr lang="en-US" sz="2000" dirty="0"/>
          </a:p>
        </p:txBody>
      </p:sp>
      <p:grpSp>
        <p:nvGrpSpPr>
          <p:cNvPr id="83" name="Gruppieren 82"/>
          <p:cNvGrpSpPr/>
          <p:nvPr/>
        </p:nvGrpSpPr>
        <p:grpSpPr>
          <a:xfrm>
            <a:off x="3635896" y="3573016"/>
            <a:ext cx="1512168" cy="1080120"/>
            <a:chOff x="2771800" y="4725144"/>
            <a:chExt cx="1512168" cy="1080120"/>
          </a:xfrm>
        </p:grpSpPr>
        <p:sp>
          <p:nvSpPr>
            <p:cNvPr id="84" name="Abgerundetes Rechteck 83"/>
            <p:cNvSpPr/>
            <p:nvPr/>
          </p:nvSpPr>
          <p:spPr>
            <a:xfrm>
              <a:off x="2915816" y="4941168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3347864" y="4797152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923928" y="5085184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3563888" y="5229200"/>
              <a:ext cx="144016" cy="5760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Freihandform 87"/>
            <p:cNvSpPr/>
            <p:nvPr/>
          </p:nvSpPr>
          <p:spPr>
            <a:xfrm>
              <a:off x="2771800" y="4725144"/>
              <a:ext cx="1512168" cy="648071"/>
            </a:xfrm>
            <a:custGeom>
              <a:avLst/>
              <a:gdLst>
                <a:gd name="connsiteX0" fmla="*/ 0 w 2743200"/>
                <a:gd name="connsiteY0" fmla="*/ 433137 h 1299411"/>
                <a:gd name="connsiteX1" fmla="*/ 1171074 w 2743200"/>
                <a:gd name="connsiteY1" fmla="*/ 0 h 1299411"/>
                <a:gd name="connsiteX2" fmla="*/ 2743200 w 2743200"/>
                <a:gd name="connsiteY2" fmla="*/ 858253 h 1299411"/>
                <a:gd name="connsiteX3" fmla="*/ 1596190 w 2743200"/>
                <a:gd name="connsiteY3" fmla="*/ 1299411 h 1299411"/>
                <a:gd name="connsiteX4" fmla="*/ 0 w 2743200"/>
                <a:gd name="connsiteY4" fmla="*/ 433137 h 1299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1299411">
                  <a:moveTo>
                    <a:pt x="0" y="433137"/>
                  </a:moveTo>
                  <a:lnTo>
                    <a:pt x="1171074" y="0"/>
                  </a:lnTo>
                  <a:lnTo>
                    <a:pt x="2743200" y="858253"/>
                  </a:lnTo>
                  <a:lnTo>
                    <a:pt x="1596190" y="1299411"/>
                  </a:lnTo>
                  <a:lnTo>
                    <a:pt x="0" y="43313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2" name="Gruppieren 38"/>
          <p:cNvGrpSpPr/>
          <p:nvPr/>
        </p:nvGrpSpPr>
        <p:grpSpPr>
          <a:xfrm>
            <a:off x="4139952" y="2492896"/>
            <a:ext cx="633951" cy="1479220"/>
            <a:chOff x="3923928" y="3140968"/>
            <a:chExt cx="648072" cy="1512168"/>
          </a:xfrm>
        </p:grpSpPr>
        <p:sp>
          <p:nvSpPr>
            <p:cNvPr id="93" name="Ellipse 92"/>
            <p:cNvSpPr/>
            <p:nvPr/>
          </p:nvSpPr>
          <p:spPr>
            <a:xfrm>
              <a:off x="3995936" y="3140968"/>
              <a:ext cx="504056" cy="5040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94" name="Ellipse 93"/>
            <p:cNvSpPr/>
            <p:nvPr/>
          </p:nvSpPr>
          <p:spPr>
            <a:xfrm>
              <a:off x="3923928" y="3645024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3923928" y="4005064"/>
              <a:ext cx="648072" cy="3600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14" name="Rechteck 113"/>
            <p:cNvSpPr/>
            <p:nvPr/>
          </p:nvSpPr>
          <p:spPr>
            <a:xfrm>
              <a:off x="3995936" y="4365104"/>
              <a:ext cx="18303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  <p:sp>
          <p:nvSpPr>
            <p:cNvPr id="116" name="Rechteck 115"/>
            <p:cNvSpPr/>
            <p:nvPr/>
          </p:nvSpPr>
          <p:spPr>
            <a:xfrm>
              <a:off x="4315326" y="4365104"/>
              <a:ext cx="184666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de-DE"/>
            </a:p>
          </p:txBody>
        </p:sp>
      </p:grpSp>
      <p:sp>
        <p:nvSpPr>
          <p:cNvPr id="117" name="Rechteck 116"/>
          <p:cNvSpPr/>
          <p:nvPr/>
        </p:nvSpPr>
        <p:spPr>
          <a:xfrm rot="3074019">
            <a:off x="3899312" y="2922443"/>
            <a:ext cx="432048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/>
          </a:p>
        </p:txBody>
      </p:sp>
      <p:pic>
        <p:nvPicPr>
          <p:cNvPr id="2050" name="Picture 2" descr="X:\Plant_And_V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44824"/>
            <a:ext cx="720080" cy="1111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76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PANIC ROOM</vt:lpstr>
      <vt:lpstr>Ambient Intelligence</vt:lpstr>
      <vt:lpstr>Panic Room</vt:lpstr>
      <vt:lpstr>Stress! Chaos! Idiotie!</vt:lpstr>
      <vt:lpstr>Panic Room</vt:lpstr>
      <vt:lpstr>Panic Room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Henning</dc:creator>
  <cp:lastModifiedBy>Henning</cp:lastModifiedBy>
  <cp:revision>32</cp:revision>
  <dcterms:created xsi:type="dcterms:W3CDTF">2013-01-28T16:41:35Z</dcterms:created>
  <dcterms:modified xsi:type="dcterms:W3CDTF">2013-01-30T11:05:26Z</dcterms:modified>
</cp:coreProperties>
</file>